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0"/>
  </p:notesMasterIdLst>
  <p:sldIdLst>
    <p:sldId id="276" r:id="rId2"/>
    <p:sldId id="268" r:id="rId3"/>
    <p:sldId id="269" r:id="rId4"/>
    <p:sldId id="270" r:id="rId5"/>
    <p:sldId id="271" r:id="rId6"/>
    <p:sldId id="274" r:id="rId7"/>
    <p:sldId id="275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629" autoAdjust="0"/>
  </p:normalViewPr>
  <p:slideViewPr>
    <p:cSldViewPr>
      <p:cViewPr>
        <p:scale>
          <a:sx n="101" d="100"/>
          <a:sy n="101" d="100"/>
        </p:scale>
        <p:origin x="-1818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052736"/>
            <a:ext cx="7725544" cy="710952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Fyzikální vlastnosti dřeva - vztah k teplu, elektřině </a:t>
            </a:r>
            <a:r>
              <a:rPr lang="cs-CZ" sz="2400" b="1" dirty="0" err="1" smtClean="0"/>
              <a:t>atd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VY_32_INOVACE_28_561</a:t>
            </a:r>
            <a:endParaRPr lang="cs-CZ" sz="24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74512"/>
            <a:ext cx="2710588" cy="792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74512"/>
            <a:ext cx="2710588" cy="792000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195408"/>
              </p:ext>
            </p:extLst>
          </p:nvPr>
        </p:nvGraphicFramePr>
        <p:xfrm>
          <a:off x="755576" y="1988840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III/2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28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Vyučovací hodina o základním rozdělení dřevin 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Měrné teplo, tepelná roztažnost, tepelná vodivost, zvuková vodivost, průzvučnost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Materiály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Dipl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Ing. Miloš Václav NOVÁK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ročník oboru Truhlář, Tesař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strana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7920880" cy="5040560"/>
          </a:xfrm>
        </p:spPr>
        <p:txBody>
          <a:bodyPr>
            <a:normAutofit/>
          </a:bodyPr>
          <a:lstStyle/>
          <a:p>
            <a:pPr algn="ctr">
              <a:lnSpc>
                <a:spcPct val="160000"/>
              </a:lnSpc>
              <a:buNone/>
            </a:pP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Vlastnosti určující vztah dřeva k teplu </a:t>
            </a:r>
          </a:p>
          <a:p>
            <a:pPr>
              <a:buNone/>
            </a:pPr>
            <a:r>
              <a:rPr lang="cs-CZ" sz="1600" dirty="0" smtClean="0"/>
              <a:t>Z hlediska praktického využití dřeva má velký význam tepelná vodivost dřeva, která určuje jeho izolační schopnost a měrné teplo, které určuje izolační a akumulační schopnost dřeva.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C00000"/>
                </a:solidFill>
              </a:rPr>
              <a:t>Měrné teplo </a:t>
            </a:r>
          </a:p>
          <a:p>
            <a:pPr>
              <a:buNone/>
            </a:pPr>
            <a:r>
              <a:rPr lang="cs-CZ" sz="1600" dirty="0" smtClean="0"/>
              <a:t>Je to množství tepla, potřebné na zahřátí 1 kg dřeva o 1 stupeň celsia. Dřevo má dobrou schopnost pohlcovat (akumulovat) teplo. Měrné teplo závisí na vlhkosti, přítomnosti vody ve dřevě.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EA851B"/>
                </a:solidFill>
              </a:rPr>
              <a:t>Tepelná vodivost dřeva </a:t>
            </a:r>
          </a:p>
          <a:p>
            <a:pPr>
              <a:buNone/>
            </a:pPr>
            <a:r>
              <a:rPr lang="cs-CZ" sz="1600" dirty="0" smtClean="0"/>
              <a:t>Udává schopnost dřeva vést teplo a je charakterizovaná koeficientem tepelné vodivosti (lambda). </a:t>
            </a:r>
          </a:p>
          <a:p>
            <a:pPr>
              <a:buNone/>
            </a:pPr>
            <a:r>
              <a:rPr lang="cs-CZ" sz="1600" dirty="0" smtClean="0"/>
              <a:t>Koeficient tepelné vodivosti udává množství tepla v J, které projde plochou 1m2 tlustou 1m, za hodinu na druhou stranu, při teplotním rozdílu obou ploch 1 stupeň celsia.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Tepelná roztažnost dřeva </a:t>
            </a:r>
          </a:p>
          <a:p>
            <a:pPr>
              <a:buNone/>
            </a:pPr>
            <a:r>
              <a:rPr lang="cs-CZ" sz="1600" dirty="0" smtClean="0"/>
              <a:t>Účinkem tepla se dřevo roztahuje, při klesání teploty stahuje. Tepelná roztažnost však nemá praktický význam, protože vlivem zvýšené teploty zároveň dřevo sesychá </a:t>
            </a:r>
          </a:p>
          <a:p>
            <a:pPr>
              <a:buNone/>
            </a:pPr>
            <a:r>
              <a:rPr lang="cs-CZ" sz="1600" dirty="0" smtClean="0"/>
              <a:t>- zmenšuje svůj objem, takže roztažnost se prakticky nemůže projevit.</a:t>
            </a:r>
          </a:p>
          <a:p>
            <a:pPr>
              <a:buNone/>
            </a:pPr>
            <a:endParaRPr lang="cs-CZ" sz="1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968552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60000"/>
              </a:lnSpc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Vlastnosti určující vztah dřeva ke zvuku </a:t>
            </a:r>
          </a:p>
          <a:p>
            <a:pPr>
              <a:buNone/>
            </a:pPr>
            <a:r>
              <a:rPr lang="cs-CZ" sz="1600" dirty="0" smtClean="0"/>
              <a:t>Dřevo se používá na výrobu hudebních nástrojů na akustické úpravy místností, kin, hudebních sálů apod. Dřevo vede všechny druhy zvuku (infrazvuk – do 20 Hz, zvuk i ultrazvuk na 20 000 Hz).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Zvuková vodivost dřeva </a:t>
            </a:r>
          </a:p>
          <a:p>
            <a:pPr>
              <a:buNone/>
            </a:pPr>
            <a:r>
              <a:rPr lang="cs-CZ" sz="1600" dirty="0" smtClean="0"/>
              <a:t>Je charakterizována rychlostí šíření zvuku v m/s. Ve dřevě se tato rychlost větší než ve vzduchu, a to podél vláken větší než napříč vláken. 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Zvuková pohltivost </a:t>
            </a:r>
          </a:p>
          <a:p>
            <a:pPr>
              <a:buNone/>
            </a:pPr>
            <a:r>
              <a:rPr lang="cs-CZ" sz="1600" dirty="0" smtClean="0"/>
              <a:t>Je charakterizována koeficientem zvukové pohltivosti, který udává poměr mezi množstvím zvukové energie, jež je pohlceno materiálem a množstvím zvukové energie, která dopadá na materiál.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Přízvučnost dřeva</a:t>
            </a:r>
            <a:r>
              <a:rPr lang="cs-CZ" sz="1600" b="1" dirty="0" smtClean="0"/>
              <a:t>, průchod zvuku dřevem a dřevními materiály </a:t>
            </a:r>
          </a:p>
          <a:p>
            <a:pPr>
              <a:buNone/>
            </a:pPr>
            <a:r>
              <a:rPr lang="cs-CZ" sz="1600" dirty="0" smtClean="0"/>
              <a:t>Průzvučnost je vyjádřena součinitelem zvukové propustnosti, který udává poměr množství zvuku procházejícího konstrukcí k množství zvuku dopadajícího na konstrukci.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Rezonanční schopnost </a:t>
            </a:r>
          </a:p>
          <a:p>
            <a:pPr>
              <a:buNone/>
            </a:pPr>
            <a:r>
              <a:rPr lang="cs-CZ" sz="1600" dirty="0" smtClean="0"/>
              <a:t>Je to schopnost zesilovat zvuk bez skreslení tónů. Využívá se hlavně při výrobě hudebních nástrojů.</a:t>
            </a:r>
            <a:r>
              <a:rPr lang="cs-CZ" sz="1600" b="1" dirty="0" smtClean="0"/>
              <a:t> </a:t>
            </a:r>
          </a:p>
          <a:p>
            <a:pPr>
              <a:buNone/>
            </a:pPr>
            <a:endParaRPr lang="cs-CZ" sz="1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115616" y="314096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68052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200000"/>
              </a:lnSpc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Vlastnosti určující vztah dřeva k elektřině </a:t>
            </a:r>
          </a:p>
          <a:p>
            <a:pPr>
              <a:buNone/>
            </a:pPr>
            <a:r>
              <a:rPr lang="cs-CZ" sz="1600" dirty="0" smtClean="0"/>
              <a:t>Dřevo má použití i v elektrotechnice: na sloupy elektrického vedení, jako izolační materiál, pro zhotovení pouzder a skříněk přístrojů, rukojetí, atd. Proto mají praktický význam jeho elektrické vlastnosti.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b="1" dirty="0" smtClean="0">
                <a:solidFill>
                  <a:schemeClr val="accent5">
                    <a:lumMod val="50000"/>
                  </a:schemeClr>
                </a:solidFill>
              </a:rPr>
              <a:t>Elektrická vodivost </a:t>
            </a:r>
          </a:p>
          <a:p>
            <a:pPr>
              <a:buNone/>
            </a:pPr>
            <a:r>
              <a:rPr lang="cs-CZ" sz="1600" dirty="0" smtClean="0"/>
              <a:t>Je charakterizována elektrickým odporem (čím je větší odpor, tím je menší vodivost). Elektrická vodivost závisí na druhu dřeva, směru vláken, vlhkosti a teplotě.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b="1" dirty="0" smtClean="0">
                <a:solidFill>
                  <a:schemeClr val="accent3">
                    <a:lumMod val="50000"/>
                  </a:schemeClr>
                </a:solidFill>
              </a:rPr>
              <a:t>Dielektrické vlastnosti dřeva </a:t>
            </a:r>
          </a:p>
          <a:p>
            <a:pPr>
              <a:buNone/>
            </a:pPr>
            <a:r>
              <a:rPr lang="cs-CZ" sz="1600" dirty="0" smtClean="0"/>
              <a:t>Dřevo je považováno za dielektrikum, tzn., že spodní část pohlcené elektrické energie  se v něm mění na tepelnou energii, která jej zahřívá.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</a:rPr>
              <a:t>Piezoelektrické vlastnosti dřeva </a:t>
            </a:r>
          </a:p>
          <a:p>
            <a:pPr>
              <a:buNone/>
            </a:pPr>
            <a:r>
              <a:rPr lang="cs-CZ" sz="1600" dirty="0" smtClean="0"/>
              <a:t>Je to schopnost nahromadit elektrický náboj, který vzniká na povrchu materiálu.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525963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Magnetické vlastnosti dřeva </a:t>
            </a:r>
          </a:p>
          <a:p>
            <a:pPr>
              <a:buNone/>
            </a:pPr>
            <a:r>
              <a:rPr lang="cs-CZ" sz="1600" dirty="0" smtClean="0"/>
              <a:t>Je to schopnost zmagnetizování působením vnějšího magnetického pole. Dřevo je látka diamagnetická, tzn., že se zmagnetizuje tak, že zeslabuje vnější magnetické pole. Této vlastnosti se využívá při hledání kovových předmětů ve dřevě. </a:t>
            </a:r>
          </a:p>
          <a:p>
            <a:pPr>
              <a:buNone/>
            </a:pPr>
            <a:endParaRPr lang="cs-CZ" sz="1600" dirty="0" smtClean="0"/>
          </a:p>
          <a:p>
            <a:pPr algn="ctr"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Propustnost dřeva pro světelné a rentgenové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paprsky, ultrafialové a infračervené paprsky </a:t>
            </a:r>
            <a:endParaRPr lang="cs-CZ" sz="16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200000"/>
              </a:lnSpc>
              <a:buNone/>
            </a:pPr>
            <a:r>
              <a:rPr lang="cs-CZ" sz="1600" dirty="0" smtClean="0"/>
              <a:t>Dřevo je v tenkých vrstvách poloprůsvitné, vlhkost a smolnatost zvyšují průsvitnost. </a:t>
            </a:r>
          </a:p>
          <a:p>
            <a:pPr>
              <a:buNone/>
            </a:pPr>
            <a:r>
              <a:rPr lang="cs-CZ" sz="1600" dirty="0" smtClean="0"/>
              <a:t>Schopnost propouštět světelné paprsky se využívají u tenkých vrstev do 3mm pro zjištění skrytých vad (kontrola dýh) </a:t>
            </a:r>
          </a:p>
          <a:p>
            <a:pPr>
              <a:buNone/>
            </a:pPr>
            <a:r>
              <a:rPr lang="cs-CZ" sz="1600" dirty="0" smtClean="0"/>
              <a:t>Při osvětlení ultrafialovými paprsky začíná dřevo světélkovat </a:t>
            </a:r>
          </a:p>
          <a:p>
            <a:pPr>
              <a:buNone/>
            </a:pPr>
            <a:endParaRPr lang="cs-CZ" sz="16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896544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Propustnost dřeva pro plyny </a:t>
            </a:r>
          </a:p>
          <a:p>
            <a:pPr>
              <a:lnSpc>
                <a:spcPct val="200000"/>
              </a:lnSpc>
              <a:buNone/>
            </a:pPr>
            <a:r>
              <a:rPr lang="cs-CZ" sz="1600" u="sng" dirty="0" smtClean="0">
                <a:solidFill>
                  <a:schemeClr val="accent2"/>
                </a:solidFill>
              </a:rPr>
              <a:t>Při pronikání plynů do dřeva rozlišujeme:</a:t>
            </a:r>
            <a:r>
              <a:rPr lang="cs-CZ" sz="1600" u="sng" dirty="0" smtClean="0"/>
              <a:t> </a:t>
            </a:r>
          </a:p>
          <a:p>
            <a:pPr>
              <a:buAutoNum type="alphaLcParenR"/>
            </a:pPr>
            <a:r>
              <a:rPr lang="cs-CZ" sz="16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Pohlcování dřevem </a:t>
            </a:r>
            <a:r>
              <a:rPr lang="cs-CZ" sz="1600" dirty="0" smtClean="0"/>
              <a:t>– pronikání plynů při atmosférickém tlaku. Má praktický význam při dezinfekci dřeva napadeného hmyzem nebo houbami při využití dřeva v chemické výrobě a při barvení dřeva (např. tzv. čpavkováním se DB dřevo barví plynným amoniakem). </a:t>
            </a:r>
          </a:p>
          <a:p>
            <a:pPr>
              <a:buAutoNum type="alphaLcParenR"/>
            </a:pPr>
            <a:endParaRPr lang="cs-CZ" sz="1600" dirty="0" smtClean="0"/>
          </a:p>
          <a:p>
            <a:pPr>
              <a:buAutoNum type="alphaLcParenR"/>
            </a:pPr>
            <a:r>
              <a:rPr lang="cs-CZ" sz="1600" b="1" dirty="0" smtClean="0">
                <a:solidFill>
                  <a:schemeClr val="bg2">
                    <a:lumMod val="50000"/>
                  </a:schemeClr>
                </a:solidFill>
              </a:rPr>
              <a:t>Průchod plynů dřevem pod tlakem </a:t>
            </a:r>
            <a:r>
              <a:rPr lang="cs-CZ" sz="1600" dirty="0" smtClean="0"/>
              <a:t>– tj. propustnost dřeva pro plyny. Má praktický význam při použití dřeva na obaly (kádě, pivní, sudy, atd., kdy dřevo sudu propouští CO2).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Opakování: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Jak se chová dřevo k teplu?</a:t>
            </a:r>
          </a:p>
          <a:p>
            <a:pPr>
              <a:buNone/>
            </a:pPr>
            <a:endParaRPr lang="cs-CZ" sz="20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Vztah dřeva ke zvuku?</a:t>
            </a:r>
          </a:p>
          <a:p>
            <a:pPr>
              <a:buNone/>
            </a:pPr>
            <a:endParaRPr lang="cs-CZ" sz="20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Které z fyzikálních vlastností dřeva jsou pro tvůj obor ty nejdůležitější?</a:t>
            </a:r>
          </a:p>
          <a:p>
            <a:pPr>
              <a:buNone/>
            </a:pPr>
            <a:endParaRPr lang="cs-CZ" sz="200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Které FV dokážeš sám potvrdit – dokázat?</a:t>
            </a:r>
            <a:endParaRPr lang="cs-CZ" sz="2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 err="1"/>
              <a:t>Ing.KŘUPALOVÁ</a:t>
            </a:r>
            <a:r>
              <a:rPr lang="cs-CZ" sz="1600" dirty="0"/>
              <a:t>, Zdeňka. </a:t>
            </a:r>
            <a:r>
              <a:rPr lang="cs-CZ" sz="1600" i="1" dirty="0"/>
              <a:t>Nauka o materiálech pro 1. a 2. ročník SOU učebního oboru truhlář</a:t>
            </a:r>
            <a:r>
              <a:rPr lang="cs-CZ" sz="1600" dirty="0"/>
              <a:t>. Praha 1, Mostecká 9: SOBOTÁLES, 1999, ISBN </a:t>
            </a:r>
            <a:r>
              <a:rPr lang="cs-CZ" sz="1600" dirty="0" smtClean="0"/>
              <a:t>80-85920-57-3.</a:t>
            </a:r>
          </a:p>
          <a:p>
            <a:endParaRPr lang="cs-CZ" sz="1600" dirty="0"/>
          </a:p>
          <a:p>
            <a:endParaRPr lang="cs-CZ" sz="16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1295</TotalTime>
  <Words>855</Words>
  <Application>Microsoft Office PowerPoint</Application>
  <PresentationFormat>Předvádění na obrazovce (4:3)</PresentationFormat>
  <Paragraphs>120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Fyzikální vlastnosti dřeva - vztah k teplu, elektřině atd VY_32_INOVACE_28_561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111</cp:revision>
  <dcterms:created xsi:type="dcterms:W3CDTF">2010-11-01T23:40:31Z</dcterms:created>
  <dcterms:modified xsi:type="dcterms:W3CDTF">2013-05-14T09:06:59Z</dcterms:modified>
</cp:coreProperties>
</file>