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66" r:id="rId3"/>
    <p:sldId id="263" r:id="rId4"/>
    <p:sldId id="256" r:id="rId5"/>
    <p:sldId id="257" r:id="rId6"/>
    <p:sldId id="258" r:id="rId7"/>
    <p:sldId id="259" r:id="rId8"/>
    <p:sldId id="265" r:id="rId9"/>
    <p:sldId id="260" r:id="rId10"/>
    <p:sldId id="261" r:id="rId11"/>
    <p:sldId id="264" r:id="rId12"/>
    <p:sldId id="267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300B1-ED94-45C6-96C1-355503E0BA1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C12F9-76EB-4FFE-8DBA-EE6A452CC6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300B1-ED94-45C6-96C1-355503E0BA1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C12F9-76EB-4FFE-8DBA-EE6A452CC6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300B1-ED94-45C6-96C1-355503E0BA1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C12F9-76EB-4FFE-8DBA-EE6A452CC6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300B1-ED94-45C6-96C1-355503E0BA1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C12F9-76EB-4FFE-8DBA-EE6A452CC6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300B1-ED94-45C6-96C1-355503E0BA1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C12F9-76EB-4FFE-8DBA-EE6A452CC6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300B1-ED94-45C6-96C1-355503E0BA1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C12F9-76EB-4FFE-8DBA-EE6A452CC6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300B1-ED94-45C6-96C1-355503E0BA1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C12F9-76EB-4FFE-8DBA-EE6A452CC6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300B1-ED94-45C6-96C1-355503E0BA1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C12F9-76EB-4FFE-8DBA-EE6A452CC6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300B1-ED94-45C6-96C1-355503E0BA1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C12F9-76EB-4FFE-8DBA-EE6A452CC6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300B1-ED94-45C6-96C1-355503E0BA1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C12F9-76EB-4FFE-8DBA-EE6A452CC6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4300B1-ED94-45C6-96C1-355503E0BA1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8C12F9-76EB-4FFE-8DBA-EE6A452CC6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14300B1-ED94-45C6-96C1-355503E0BA19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C8C12F9-76EB-4FFE-8DBA-EE6A452CC64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1.ppt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4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hyperlink" Target="http://cs.wikipedia.org/wiki/Soubor:3_types_of_lentil.jpg" TargetMode="Externa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08_SPOLE&#268;ENSTVO%20POL&#205;%20(hosp.plodiny).pptx#-1,5,OKOPANINY" TargetMode="External"/><Relationship Id="rId2" Type="http://schemas.openxmlformats.org/officeDocument/2006/relationships/hyperlink" Target="VY_32_INOVACE_08_SPOLE&#268;ENSTVO%20POL&#205;%20(hosp.plodiny).pptx#-1,4,Prezentace aplikace PowerPoin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VY_32_INOVACE_08_SPOLE&#268;ENSTVO%20POL&#205;%20(hosp.plodiny).pptx#6. LUSKOVINY" TargetMode="External"/><Relationship Id="rId5" Type="http://schemas.openxmlformats.org/officeDocument/2006/relationships/hyperlink" Target="VY_32_INOVACE_08_SPOLE&#268;ENSTVO%20POL&#205;%20(hosp.plodiny).pptx#-1,7,JETELOVINY" TargetMode="External"/><Relationship Id="rId4" Type="http://schemas.openxmlformats.org/officeDocument/2006/relationships/hyperlink" Target="VY_32_INOVACE_08_SPOLE&#268;ENSTVO%20POL&#205;%20(hosp.plodiny).pptx#-1,6,LUSKOVINY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08_SPOLE&#268;ENSTVO%20POL&#205;%20(hosp.plodiny).pptx#-1,9, OLEJNINY" TargetMode="External"/><Relationship Id="rId2" Type="http://schemas.openxmlformats.org/officeDocument/2006/relationships/hyperlink" Target="VY_32_INOVACE_08_SPOLE&#268;ENSTVO%20POL&#205;%20(hosp.plodiny).pptx#-1,8,P&#205;CNIN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VY_32_INOVACE_08_SPOLE&#268;ENSTVO%20POL&#205;%20(hosp.plodiny).pptx#9.  OLEJNINY" TargetMode="External"/><Relationship Id="rId4" Type="http://schemas.openxmlformats.org/officeDocument/2006/relationships/hyperlink" Target="VY_32_INOVACE_08_SPOLE&#268;ENSTVO%20POL&#205;%20(hosp.plodiny).pptx#-1,10,TEXTILN&#205; PLODIN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82018302"/>
              </p:ext>
            </p:extLst>
          </p:nvPr>
        </p:nvGraphicFramePr>
        <p:xfrm>
          <a:off x="1259632" y="1124744"/>
          <a:ext cx="6477000" cy="4859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9" name="Prezentace" r:id="rId3" imgW="2592493" imgH="1943134" progId="PowerPoint.Show.12">
                  <p:embed/>
                </p:oleObj>
              </mc:Choice>
              <mc:Fallback>
                <p:oleObj name="Prezentace" r:id="rId3" imgW="2592493" imgH="1943134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59632" y="1124744"/>
                        <a:ext cx="6477000" cy="48593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287795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331640" y="1844824"/>
            <a:ext cx="6400800" cy="3474720"/>
          </a:xfrm>
        </p:spPr>
        <p:txBody>
          <a:bodyPr/>
          <a:lstStyle/>
          <a:p>
            <a:r>
              <a:rPr lang="cs-CZ" sz="2400" dirty="0" smtClean="0"/>
              <a:t>Anotace :</a:t>
            </a:r>
          </a:p>
          <a:p>
            <a:r>
              <a:rPr lang="cs-CZ" sz="2400" dirty="0" smtClean="0"/>
              <a:t>Program slouží k procvičování a opakování přírodovědného učiva ve 4. ročníku.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5670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1916832"/>
            <a:ext cx="7776864" cy="25922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>
            <a:noAutofit/>
          </a:bodyPr>
          <a:lstStyle/>
          <a:p>
            <a:pPr marL="182880" indent="0">
              <a:buNone/>
            </a:pPr>
            <a:r>
              <a:rPr lang="cs-CZ" sz="6000" b="1" u="sng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SPOLEČENSTVO POLÍ</a:t>
            </a:r>
            <a:br>
              <a:rPr lang="cs-CZ" sz="6000" b="1" u="sng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</a:br>
            <a:r>
              <a:rPr lang="cs-CZ" sz="6000" b="1" u="sng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3600" b="1" u="sng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HOSPODÁŘSKÉ PLODINY</a:t>
            </a:r>
            <a:endParaRPr lang="cs-CZ" sz="3600" b="1" u="sng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751847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188525" y="558870"/>
            <a:ext cx="3400858" cy="707886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cs-CZ" sz="4000" b="1" u="sng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OBILNINY</a:t>
            </a:r>
            <a:endParaRPr lang="cs-CZ" sz="4000" b="1" u="sng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1266" name="Picture 2" descr="http://t1.gstatic.com/images?q=tbn:ANd9GcQxsdshFV_7lY5WViR1lwCOOlcSIikMlYdMbf3qoLGO5BmZSlJRVQ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20787" y="1205263"/>
            <a:ext cx="1842534" cy="2317010"/>
          </a:xfrm>
          <a:prstGeom prst="rect">
            <a:avLst/>
          </a:prstGeom>
          <a:noFill/>
        </p:spPr>
      </p:pic>
      <p:sp>
        <p:nvSpPr>
          <p:cNvPr id="11268" name="AutoShape 4" descr="data:image/jpeg;base64,/9j/4AAQSkZJRgABAQAAAQABAAD/2wCEAAkGBhAPDxAQEA8QEBAVFA8QEBQQDxQPFBAQFBAVFRQQFBQXHSYeFxkjGRQSIC8gIycpLC0sFx4yNTAqNyYrLCkBCQoKDgwOGg8PGCwkHSAsLCwpMCwsKSwvLykpKSktLCwwLS8sKSksKSwsLCwsLyksKSosLCwpLCwpKSwvLCkpNf/AABEIALcBEwMBIgACEQEDEQH/xAAbAAEBAAMBAQEAAAAAAAAAAAAAAQQFBgMCB//EAD0QAAEEAAQEBAQDBgYBBQAAAAEAAgMRBBIhMQVBUWETInGBBjJCkVKhsRQjYnLB0RUzQ4KS8PEHJKKywv/EABoBAQACAwEAAAAAAAAAAAAAAAABAwIEBQb/xAAtEQACAgEDAgIKAwEAAAAAAAAAAQIDEQQhMRJRQfAFEyIyYXGBkbHRocHhFP/aAAwDAQACEQMRAD8AwaVpFQusckUrSIhIVpECAK0iUoApKVRAEVRBglJSqqgEpKVVQkiKhEBKRVFAJSqKoD5SlUpSMEpUBEUDAUIVUKkHyQqAqQlIMEpVEUgIqiAiIiA8AvoKKqSAqiICoiqgkIgVQBERQAqiqEhKRUgir0vUWKsdR1CgEpFQvsREtLhrXzAbtGnmI/D3+9aKG8ckpZPhKX00gEWAR0JIvTqNV6SQaZm3l0sO+Zt3lJ6tNGnDQ0djosXNJpPxMlBtNrwPFAFaSufJZGJEVRARWkRARFUQEpRVFJBCitIgJSKopBEREARLRSRueNKqUqpICqKqCQiKgKCQlL2xU0TGM8j3aDxHN0c15J+knK5uw5E18w2Xy6IhoePMwmmvAOVx6Xyd/CdR0WvDUQnJwXK8GXz084RU3w+xYsO5/wArS7s0Zj/xGv5L4IrQ6HmDoR7LIw2FjeKdN4broXGXNqtw4HR2+hHLda6Li+KgcA8OkyOphkJfsRlljkDrGlHyu9dQta/WqqfS1n+Gv2bFOjdscp4/v9GUR/Y+vRfUUTnkNaC5x0AGpK9eH/EUUktYuISRuJ87Bkmis/S4avA2yuvt0PRTfBpps2HxDJICM7XOzZgOvkGvqKI6KKvSFdkX4P4i3RTqks7r4GjklNETRkuFC3h0cgHIZtz/ALg5ZOCipjnW2aAtkGR0mVzXhtgiMm811q29ydF7Y/i2joZckwrKHi/PX1jY5ut77rnTiQx+h7j0XGnrbOqXTw/Ds+67dzqQ0dfSs8rx7/BnQcN4I2UeMJB4QNG25nsfoQyQZctG99j05D3xmFfh2u8MljT5g0G25h0J7V9vZar4Y4/+zzEnzRP8kzasOj6gcy2ye4sc9N18Q4oQvHhuBjeMzNbHLS+fzCj0Krt1Vt0cSl80Z16aFU9l8jSxSAui0aGvfUrcoALch1ad265TQ0BaCOgwuLHwMVTXF0eVjSCdXRuaL7XsR3AXjNjhYF0Q4Gu2q12MxpkfqdQA32AAH6BYK62eOqT23+xeqa4ZaXOfszp8di45phFDEwOyBzfBbWdwGZzcoGumY9fL3K+mwGPMx4ztIY7Q0HC3DO0/S4Gxdaag2LB5vg8rmYlsmvlcx+n4QRdd6JXVcWnIc9ooubIdtvM/z12JGYey2P8AtsjW4N/XxXivwa8tHW7FJLzw/wAnxhOHkh9sD2UCw1kc8uNAMfyPlcKNgEVWqxJ8KAM7HeJHp5tiwnZsjfpO2ux/IfU2NdkLLoXmGtUfxDvoPst+MHHkgxDRUcwqUAABs2okZ0yuIdptodtFfV6SlnLXbPy8frn/AHwNe30fHGE++P6OXUW54v8ADr4h4sf72DfM3Ux9pBuAPxfelp8HxV8Xi1WYSOZZAP7vK2mURWtOvrmK6lushCCmt8nOq0s5zceMCkWbhuHh0jmOd4bQ3PeXN5KaW0LHJwKxZS0m2Dymi2zenr62tiNsJS6U98Z+hQ6pKPU1tnH1POkVpFaVkUVSkBEVUUgIiUiIIqiKTE8VUpFJKKgCqobZoanoNT9lAMjD+dwYIoSdhme+O/VxkACTYhuHkLZsK4EWCBL+dSMkB9l5OgcDRY4HkC0gn0BWDi4astdl6tcfKeuh2PouXreuMeqE8fXn7vB09H0Sl0zjn6frczH8TjcD5GtB6NZY9w0FfGBx7sM8uhcMjhUjHNzsePwvjOj2/mORWFHwLHPGZuCxDmkWD4ZaCOxdVrGixGVxY4FrgS1zXCi1wNFpB2IK4MpTb6m9ztRjBLpWMHT8SxcH7M58eGYM1NeCS/wrIqSNx+knQHQg0DyJ1fCuEYnHAjDxPc3UF7iGMa4ci91AnXYWVkcLw7sTmiaAIXBzZJpHZI4evmOjn9GjXnoNVv8A4e+LcNhh4fiSFrfJHmZ5RG3RuXLo2wLN1ZJ1O6yTlN5sZi0q1itHCcTwE2GlMc8bopRqA4fM3qCNCO4XR/CPxRJCS1ptpNvjcdH9XN/C/wDXnfLffGOPw2PwUgLg2WNrpYHEate0XQIvyuAynWtb5Bfn3wRwz9txzIXOeIg18szozkcGtb5Rm5W8sGmuunUS688MlWJx9tHQO4TPi8XNFhWeRr7zOOSONrvMAXa6gGsos6bLY4zgLeGuzSiLEzPZbXSR2yPcEiN15tee52055PxF8Xvw8hgwjWxMa1rA8AE1RJyDYDzDXU2FyPF+MzTuEj5C94AbbuYBOmnqVhjC9nkJtvfg2vxrHHhpsPiY6DJ228Cg3x2BpeQBoA4PBoaWCeayoeDO4lhWOZIY8PEZHeK5tjK5vmjZ1LXN1vQWddKXIDiEWOlw2GxEj48LC+R872Nc4tJaLiZVmzlAvYZieSzsTxYSyENBZC22QRhxyRwg01obsNNT1JJWc4L3vERlLHT2O84XwPDzYMs8NsZOjHHzueG1TpH1biSLNbaVtS/KuOwuweMdE8EaAi96N0e+x15781vsFxPEREeHI/L+EPOX3bdLRfE2Il4lim1RMbBE5+XKBTnOrTcjNyVsIqXJW24vOdjK4HxUOmyhpe52cBrd6y6nXQAVZJ0HOl2uLgZE9zpJoZZyWN8Fr87Y3Foovr5zd6A1td2uD4XjXYOHEYZuS5mvEkuUeNlygeEH7CO9a3u9V9cOlGTKPLV1pueYKqnXHOxYptrc7b474cMP4WIjNxvIjkFVllDN/RwBNciD1WV8NcSDsJNC/wCUtMzOxA832e1h9yuS478SOPDjC+3OL4ctmyCwkn1GW++q+/hniDI8J4+Ikjc15kihhbMBI8OBa50mW3RszAgDQmydALMTrfvRJjJdPTI7HBcYdEWkW69gLJdfLLz9FynENJXnLlLjmc2qyuPKuVaLZnj0UkLI44G4dxqOQtle+23pTnnMBoAQTretqfGYjY7CyR6NcwwOFfVDWU+7X1/tVai8fInK6uOT3fxdrsExgaBKA6Eu+rIXNIF9L1WvwkZysB001vkLJv7LE4dJneBflsur+Uf3pdPMIv2NnkqaNrWtcNMwcdWvHMAONdPTRbGl1PqZyk+zS/oo1Gn9ZBRXdNmtniZH5SXOefky1lAyl3nB206LwfGRV8wHD01HsdCvuPEfv3OIBDXBtEWC0RAfra9sBh3SMEj7c0SSMfrqGlrXWO48Qnvot/TekG5NWedjT1OhSjmsxFF6TQljnNO4JBrY9x2O6mQ5c3K8u+xq9vv9iu1lcnHwz4SkRSQRFUpSQKUVpRSQeSqrIy4hrQS46ADUlbfDYfB4fz46X1jjzOyDrIWCxy0se6qtujWty2uqVnBk8C+FjNTpn+GzQ5GuBkcN9R/piuuvbmuzw0+GwoDImxx6H5fmNV8ztzuNza/P5Pixk7zheFxMij1dI6GEPfR3cQKa02T5pXNA76LPwWEOBYZZ52yvvVr3Oa0Ho6Wszz2aAL6rgajUWWPd7djs1aeEF8Trcc9+JjyiJrmG7fJsBtbOZPcD+64rDshwuIc23TSsd/mTMDQzXaGM1ZAIuQ3yyjmtN8Sf+pmKeQyGcRN1vw2eETXJry5zvsRyXJt4pNrU0hslzj4jjZJslxvWz1Wsl4m1GvbDP1rE/GeQtDonZXbPd5bPfObruuA+NMThpsVHJHJGySQhk2Z9sZqGtnc4CgK33+W/XBwOAkm8ziQ38RFl38t7+q2MHA4QJ5CwujhA8eSQ6OkIaY8Iw/idbc1bMvWyFfHTvHrJbL8lTuhGXRHd/AyPimeKN8UeHPjMiYG+K7XxSQLc0DRrByDaA72StKzEh+pAHfULDklcSfNpZJFaEnc9vZeZw/iii/w4W14r9zqdGRsGsjzyA9yBqqYxcngvykjZR4eTHFmDwjXPdK4Zn0QxrGkZnE18otpJ9tbC6DjUOF4fBFg8G8SSNc5+ImB1dLWUDMOlu0BoWNza5yT4gdEHMwrXRAsEDnSvp4gaf8lrWkCMEgF1W4nd1aLCdinEC+nIUPa9Ss5xS9mL2MIty3ke+I4g426RznHcuLrv7815TRSmCOQOLHSuIjYBZ8MbyudenKtOY1UOF0EsmUsGoaXE+Jyqm61foOVr1l4k6R1uc26oACg0dAOishCMY5a3fH7IlKUmknsuf0Z8UkUGEMELblkynESuoUA7MMPGPw2GFzuZG1ALWZsurgPXMG399LQz3Z0NelD1X1HwuSZpkNBgGhcNCb2YCNfXbuoUM8mWeng9sJISxzppzEzQMZhnxzTOFnNmc2xHpXzGxd5XVR9zjY8gjhYyGMbNYNXXu6R580ju7vYAaLXMhlbpkFfxSMAX2MPJV5W/7SD+ZNI5R4yieh8s8sQ0A57ArezuK1Cwm8TdmAiYXEmqP1EdK1WTLw+W7dEHDnmOgHXRwtesf7s+RrA3mGNDSfU7n3KnEcZ5I9rg6DgPAcJJ+/4niarRmHhGZxaNydwwXYt2po1QpanHvhdLL4UQjjzl0bfwsshosk2QK1vmV4PxtaEFqxZy9x8jHg/ieMjR7k6+yqw5Er2Xk2rMRdUdRp6jonFMXJipcNhY5IwWl5JllbExrnADV7tNA3bU60LK1eE4c4G5Jjru2Oxf+7+y6XGYzAR4GPDwYJontpmnkjjLzRzEMdZcNcouxo3uo2i+4bbPfg2Gw2Fn8LETYh5HlklwwYImOJshrZGZ3gU0FwA1ugaXWcKijxM8sYdlhaC1oIBLnEkh5dVnLpWv6m/zj9sLneYknYk875lbv4fnla8kOpoFuJNDKPqJ6jXXpapaWctFjzjZmTM4se5pFOBe146ObYI+4W54OP8A2szfqzxSN9S0Md/8bXF/42J55X6nPJI4dSHO0NdTv7rtYgGRtcHgOcQzI5kkbr1GUZmgE++v5GlpwZY8NFngDTme0OtgFHWjmpla7kBo/wDK0YxgEjmA205mdrYSc/3Fffqt3iZ3UNWBzqLA54zHy5gWtGoO3zVvWq0mEPgvzAA0BXcm627arbr1U44Teyx/BrS00JZeN3n+T2ewgkEEEaEEUQe4UXriYy15B38t+7Qf6rypeohLqin3PNzj0ya7BRVRZmIRVRNiAzEvDS0OLWn5g3TN2JGpHbZeuBje45Yo2OdRdbmB4Y0fUQ62gDqR050vBjq+lrvW/wChCz8fimiJsEeTK5rHzujGTxXbiM1Ryt2o7nUqqxY2it353LYPO8nx52PTjvHI24d8LHsbLQyeGBEwSNaP3lNA8RxI1cByqmi75zG47E40h2XwxVB0mzdNREytPWr7lZsUbW/K0N/lAF+vVfa1I6CHLNp62SWIo5yL4Ve43JKB1ygvce1mgFtcHwSCL5W5j1fR960H5LOXw6do5k+jHO/QK+NFVe+PuVS1F1m2fsfMsbnGi8sjq3GMDxD2D3WGc9Q1xXLYjjMkrWxNZkjaXujibZy5jZe6yS555uJJ71QXUOc9+jQ6Mc3uFOr+Bp2Pc7dCvSDDsjFMaG9a3Pcu3ce5VV2n9c+dvPBbTqPUrdb+eTnMFwKWWjJcbe/zEdm8v+6lbpmGjw7RkaS82I+b3Or6b0Hc6ADdZb4ydnlv8obf3cCpFh2tJIsuOhc4lziOlnl2Gizq08a+Fv3MLNTKz3nt2X9mji+FnEHxJWh3LKC7XqXGifZbHBcChi+nO7e3DS+uXb72VsELb0Isd1lHTVR3SMZaq2ezlsYOLYx9tc3xn7NYHZQwHTM4j5NPqOvJo5Lxw/w1ENXkucenlaOwG59ytq1oAoaDoBQ+wX0Fm6YSeZIxV84rEXgw4OEQso5M5GoL6d9h8o+y9vBkkBDyI2nTKw5n10c86DloB7le6+2qu+qMaWktv9LKLZStTby/8JgeB4YuaD4jiTVHLRPc7/ZbDinBGBmaJrIy3UkMzOrnV7eqxsNLle13IEH2XRPAc09CK9iFp001yg1hG5ddZGaeWcS7g8ZvMXOJuyctm9+SxpPhyE85PZwH9FuHirG68ys9JTBxeUV6q+xSWGc3jfhxjGve1jXBounBz3H2FD72N1oyWnTYdMoqugDdvRdpiuFslBDzKQeXjPA/43X5LVTfCLP9KR7PUkmv5h/ZYajTSfuLb5men1UV773+RpBOGj5g4dLoj0WLLxK7Aje49AL/AKrfSfCcp/1wfVxZ/wDVmq1PFMG+F7WEYZ1gOaWyEEitDlAsduvJab084LMkbivhN4izXQzzuNlpjYNy4a10A5ro+DY2EgeJAyZlm2yTTtzfwu8ORrSAeWVaSPEyNNSMbl/hsuH3+YL0bGIyXxm2HVzRrR69iqpfYtidvPPwuSNzf8OjhlynI/DYiVha6vKSDoRfW1gf4m6R7XPcXUBduJuqr8r+5XLP4k0ahw031o+6kHFAXOp3IfoqZQnLdlkXGK2P0TAYsz4jO8uf8llzi41oDr103XnE4SkGqBI/Oh+n6rl+C/EBY1xbZOgaaa4DYm82m3Y77LqOAYqN0eZ9RtZmMjWXYGXyvjDrzNLqaW3bSem1MoOJknybTjWGdnY+iRK0ZaG7muyFo6/R91G8JLHjxCCwAOlIJ8gdoOhJBIOnRbrgXGI8VhhHJEGyRSB0fmLqa7MfEBOt7ije4WbNC1zXihlIOa+gGgPoun/3yUFGPbz9jmf8cetuXc4UIsviAjDg2IeUDUk2XONA2emm3crEXcrmrIqS8TkTg4ScX4ERVFZkrPNEVUgIitKAFURCQArSUigBWkRAVESkBQFVAqgKvtq+EBWFseuDiWVT6JKR6rLw3ECxjm76eX+EndYFpa1I6acd1I3JaqElhxPsrzKtqFX0VerTTNe61WPKRKREVxQFzfG/hcyvMkRYARbmOadXcy1w69CukRV2VxmsMsrslW8xOB/ZDHbDoQSC3xcwv0cBXssOQNu7dGeoO/qRqF+i4mIPbTnEDsW//oEfkuO4zw6KOUszSvO7raBV6geXffcABcq7TOr2s58/M69GpVr6cYZgMc6/Oc7HVRdlePc816ScNhIvw2X2GX9F5+E1nyWWncakH23BQYkVQIvYB5y+1laeX4G00mtz0wDGsaA0UMx+50/Slv8Ah85rKDo6gf6A/b8ly07ZKLo7cLpzaLXtPdh/otjwXiMjfO1zmOsjyuLCPLqD1Gux0WFkG1kzg9z9H4LiDG14dsQCDtTh/Qi1kYvix8MgHTXbmB/c0PutRwfiAxURbI5kMjPNLWWMPh2MsZcQwOaSCWEix8pGw+W4uKSN4ZmtjqdmN2y6a9poW0nsKJA5grUl1Jliij6LrDeuXXuS5xJ/NfKyZsGWRwuJ1e2yOlgOH5OHu0rHXq9K06Y47HmdQmrZZ7kpERbJrnwiIsmCoioUEhUKKqAFVFUAVREAVRFACqIpBUREJCIiAWiIoAUREAREQEc0HQgEcwRYKwpeCwO+iuwNAeg1r2WciwnXGfvLJnGyUPdeDmsV8PyC6aHdMjtf+Lqv2Psufx+DcHFha4P00cMpIPOiv0RYfEeFRYhtPbqLyuGjm+h/otCehXNb3N+vXPixbHC4Caz4cgc2Sqjc7dzfwE865LMiNZhzBB9jovvH8OlgJbIM7N2PGxrkehWIZzoRry15jpa5lkWpYaOpCSaynsbGPEubYBqwWnuFveAyhzgDVkUM2zj+A9L2vrS5duKa4A7EVbToR37juFueCQuldlZZPOgTlB0vT/uoWvJJcot3awj9A4hFnwTHA2Y/Dvl5S0MJr1LVoFmYPi4GeF+jXMdHZ5HLTSe9gLDXZ9GWdVTj2f5OJ6Qr6bM9yIqi6pzTzVRFIKiIoJCqBEBQiIgKiIgKqoragkIiICoiIAiIgCIiAKKqIAiqiAIiiAIiID5kjDgQ4Ag7g6haDiXw02nPi5Wcp5+h/uuhRU20wtXtIuqunU/ZZwo4eHMA0zCyW62NdDf9rXbfAlftLPNkGpJFXQ1ya9Tl+3ZYHEeG3+8jHm3c0fV1I79lrsLiyxwex1f91aV5/UVzpliXB3qbI3QzE63j/BZW4p0mUeGakc5u1ZiMw9fLpyNrwlhLct1q1rxXQ/1sEey2HAPjBxHhyHyuIjJ2ov0BPvofcr74zg6jjfuWl0En8wGdp7Xcn2W16PuUZdGOTS11TlHrfgahERd0458UiKqSAiKoSFVFQoARFUAREQFREUElRRVAFVEQBVCiAKKogCiqiAqiIgCIogCKqIAiIgCxMVwuOSyW047uboT68j7rLRYyhGaxJZMozlB5i8M0vB8T+x4zI/K9jvJb2A2xzSB6WHOaexIsWuy4rxJr3SsA/wAxjZDvpLHLqddra5ctxvA+JHmHzs1B/h3P239j1XTcNgw+Ihjk8QsnMVZMt5HvaB5+xygjY6j34F9XqLk1xlNfc7ddvrqnnnGH88GpREXojhHmqoqsjEqIigkKqKqAECIgKiIgKiiqAKqIgKigVUAKqIhIS0RAEREARRVAERS0AREQBERSAiIgI5oIoiwdCOo5rVcCl/ZcW9ji4h3ymzrzHuWkj1pbZavjkBpkzdHMIsjkLtp9j+q0ddV1158V+Dd0VvRPpfD/ACddiuAvke6SORrWOOYDTc6urtmtVeHDOLZoYy2PMCNO38Ptt7KLlR190Ul2N96OpvJp1URekOAVERAFURQSEtEQBW1EQFtLREAREQFS0RQSEtEQC0REIFpaIhIREQjItERCQiIpAREQBERAF8yMDmlp2ILT6EIijklbHL/tUkRMYe4ZS4eVxAuzZAREXlp7SaXc9NB5imz/2Q=="/>
          <p:cNvSpPr>
            <a:spLocks noChangeAspect="1" noChangeArrowheads="1"/>
          </p:cNvSpPr>
          <p:nvPr/>
        </p:nvSpPr>
        <p:spPr bwMode="auto">
          <a:xfrm>
            <a:off x="63500" y="-830263"/>
            <a:ext cx="2619375" cy="17430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270" name="AutoShape 6" descr="data:image/jpeg;base64,/9j/4AAQSkZJRgABAQAAAQABAAD/2wCEAAkGBhAPDxAQEA8QEBAVFA8QEBQQDxQPFBAQFBAVFRQQFBQXHSYeFxkjGRQSIC8gIycpLC0sFx4yNTAqNyYrLCkBCQoKDgwOGg8PGCwkHSAsLCwpMCwsKSwvLykpKSktLCwwLS8sKSksKSwsLCwsLyksKSosLCwpLCwpKSwvLCkpNf/AABEIALcBEwMBIgACEQEDEQH/xAAbAAEBAAMBAQEAAAAAAAAAAAAAAQQFBgMCB//EAD0QAAEEAAQEBAQDBgYBBQAAAAEAAgMRBBIhMQVBUWETInGBBjJCkVKhsRQjYnLB0RUzQ4KS8PEHJKKywv/EABoBAQACAwEAAAAAAAAAAAAAAAABAwIEBQb/xAAtEQACAgEDAgIKAwEAAAAAAAAAAQIDEQQhMRJRQfAFEyIyYXGBkbHRocHhFP/aAAwDAQACEQMRAD8AwaVpFQusckUrSIhIVpECAK0iUoApKVRAEVRBglJSqqgEpKVVQkiKhEBKRVFAJSqKoD5SlUpSMEpUBEUDAUIVUKkHyQqAqQlIMEpVEUgIqiAiIiA8AvoKKqSAqiICoiqgkIgVQBERQAqiqEhKRUgir0vUWKsdR1CgEpFQvsREtLhrXzAbtGnmI/D3+9aKG8ckpZPhKX00gEWAR0JIvTqNV6SQaZm3l0sO+Zt3lJ6tNGnDQ0djosXNJpPxMlBtNrwPFAFaSufJZGJEVRARWkRARFUQEpRVFJBCitIgJSKopBEREARLRSRueNKqUqpICqKqCQiKgKCQlL2xU0TGM8j3aDxHN0c15J+knK5uw5E18w2Xy6IhoePMwmmvAOVx6Xyd/CdR0WvDUQnJwXK8GXz084RU3w+xYsO5/wArS7s0Zj/xGv5L4IrQ6HmDoR7LIw2FjeKdN4broXGXNqtw4HR2+hHLda6Li+KgcA8OkyOphkJfsRlljkDrGlHyu9dQta/WqqfS1n+Gv2bFOjdscp4/v9GUR/Y+vRfUUTnkNaC5x0AGpK9eH/EUUktYuISRuJ87Bkmis/S4avA2yuvt0PRTfBpps2HxDJICM7XOzZgOvkGvqKI6KKvSFdkX4P4i3RTqks7r4GjklNETRkuFC3h0cgHIZtz/ALg5ZOCipjnW2aAtkGR0mVzXhtgiMm811q29ydF7Y/i2joZckwrKHi/PX1jY5ut77rnTiQx+h7j0XGnrbOqXTw/Ds+67dzqQ0dfSs8rx7/BnQcN4I2UeMJB4QNG25nsfoQyQZctG99j05D3xmFfh2u8MljT5g0G25h0J7V9vZar4Y4/+zzEnzRP8kzasOj6gcy2ye4sc9N18Q4oQvHhuBjeMzNbHLS+fzCj0Krt1Vt0cSl80Z16aFU9l8jSxSAui0aGvfUrcoALch1ad265TQ0BaCOgwuLHwMVTXF0eVjSCdXRuaL7XsR3AXjNjhYF0Q4Gu2q12MxpkfqdQA32AAH6BYK62eOqT23+xeqa4ZaXOfszp8di45phFDEwOyBzfBbWdwGZzcoGumY9fL3K+mwGPMx4ztIY7Q0HC3DO0/S4Gxdaag2LB5vg8rmYlsmvlcx+n4QRdd6JXVcWnIc9ooubIdtvM/z12JGYey2P8AtsjW4N/XxXivwa8tHW7FJLzw/wAnxhOHkh9sD2UCw1kc8uNAMfyPlcKNgEVWqxJ8KAM7HeJHp5tiwnZsjfpO2ux/IfU2NdkLLoXmGtUfxDvoPst+MHHkgxDRUcwqUAABs2okZ0yuIdptodtFfV6SlnLXbPy8frn/AHwNe30fHGE++P6OXUW54v8ADr4h4sf72DfM3Ux9pBuAPxfelp8HxV8Xi1WYSOZZAP7vK2mURWtOvrmK6lushCCmt8nOq0s5zceMCkWbhuHh0jmOd4bQ3PeXN5KaW0LHJwKxZS0m2Dymi2zenr62tiNsJS6U98Z+hQ6pKPU1tnH1POkVpFaVkUVSkBEVUUgIiUiIIqiKTE8VUpFJKKgCqobZoanoNT9lAMjD+dwYIoSdhme+O/VxkACTYhuHkLZsK4EWCBL+dSMkB9l5OgcDRY4HkC0gn0BWDi4astdl6tcfKeuh2PouXreuMeqE8fXn7vB09H0Sl0zjn6frczH8TjcD5GtB6NZY9w0FfGBx7sM8uhcMjhUjHNzsePwvjOj2/mORWFHwLHPGZuCxDmkWD4ZaCOxdVrGixGVxY4FrgS1zXCi1wNFpB2IK4MpTb6m9ztRjBLpWMHT8SxcH7M58eGYM1NeCS/wrIqSNx+knQHQg0DyJ1fCuEYnHAjDxPc3UF7iGMa4ci91AnXYWVkcLw7sTmiaAIXBzZJpHZI4evmOjn9GjXnoNVv8A4e+LcNhh4fiSFrfJHmZ5RG3RuXLo2wLN1ZJ1O6yTlN5sZi0q1itHCcTwE2GlMc8bopRqA4fM3qCNCO4XR/CPxRJCS1ptpNvjcdH9XN/C/wDXnfLffGOPw2PwUgLg2WNrpYHEate0XQIvyuAynWtb5Bfn3wRwz9txzIXOeIg18szozkcGtb5Rm5W8sGmuunUS688MlWJx9tHQO4TPi8XNFhWeRr7zOOSONrvMAXa6gGsos6bLY4zgLeGuzSiLEzPZbXSR2yPcEiN15tee52055PxF8Xvw8hgwjWxMa1rA8AE1RJyDYDzDXU2FyPF+MzTuEj5C94AbbuYBOmnqVhjC9nkJtvfg2vxrHHhpsPiY6DJ228Cg3x2BpeQBoA4PBoaWCeayoeDO4lhWOZIY8PEZHeK5tjK5vmjZ1LXN1vQWddKXIDiEWOlw2GxEj48LC+R872Nc4tJaLiZVmzlAvYZieSzsTxYSyENBZC22QRhxyRwg01obsNNT1JJWc4L3vERlLHT2O84XwPDzYMs8NsZOjHHzueG1TpH1biSLNbaVtS/KuOwuweMdE8EaAi96N0e+x15781vsFxPEREeHI/L+EPOX3bdLRfE2Il4lim1RMbBE5+XKBTnOrTcjNyVsIqXJW24vOdjK4HxUOmyhpe52cBrd6y6nXQAVZJ0HOl2uLgZE9zpJoZZyWN8Fr87Y3Foovr5zd6A1td2uD4XjXYOHEYZuS5mvEkuUeNlygeEH7CO9a3u9V9cOlGTKPLV1pueYKqnXHOxYptrc7b474cMP4WIjNxvIjkFVllDN/RwBNciD1WV8NcSDsJNC/wCUtMzOxA832e1h9yuS478SOPDjC+3OL4ctmyCwkn1GW++q+/hniDI8J4+Ikjc15kihhbMBI8OBa50mW3RszAgDQmydALMTrfvRJjJdPTI7HBcYdEWkW69gLJdfLLz9FynENJXnLlLjmc2qyuPKuVaLZnj0UkLI44G4dxqOQtle+23pTnnMBoAQTretqfGYjY7CyR6NcwwOFfVDWU+7X1/tVai8fInK6uOT3fxdrsExgaBKA6Eu+rIXNIF9L1WvwkZysB001vkLJv7LE4dJneBflsur+Uf3pdPMIv2NnkqaNrWtcNMwcdWvHMAONdPTRbGl1PqZyk+zS/oo1Gn9ZBRXdNmtniZH5SXOefky1lAyl3nB206LwfGRV8wHD01HsdCvuPEfv3OIBDXBtEWC0RAfra9sBh3SMEj7c0SSMfrqGlrXWO48Qnvot/TekG5NWedjT1OhSjmsxFF6TQljnNO4JBrY9x2O6mQ5c3K8u+xq9vv9iu1lcnHwz4SkRSQRFUpSQKUVpRSQeSqrIy4hrQS46ADUlbfDYfB4fz46X1jjzOyDrIWCxy0se6qtujWty2uqVnBk8C+FjNTpn+GzQ5GuBkcN9R/piuuvbmuzw0+GwoDImxx6H5fmNV8ztzuNza/P5Pixk7zheFxMij1dI6GEPfR3cQKa02T5pXNA76LPwWEOBYZZ52yvvVr3Oa0Ho6Wszz2aAL6rgajUWWPd7djs1aeEF8Trcc9+JjyiJrmG7fJsBtbOZPcD+64rDshwuIc23TSsd/mTMDQzXaGM1ZAIuQ3yyjmtN8Sf+pmKeQyGcRN1vw2eETXJry5zvsRyXJt4pNrU0hslzj4jjZJslxvWz1Wsl4m1GvbDP1rE/GeQtDonZXbPd5bPfObruuA+NMThpsVHJHJGySQhk2Z9sZqGtnc4CgK33+W/XBwOAkm8ziQ38RFl38t7+q2MHA4QJ5CwujhA8eSQ6OkIaY8Iw/idbc1bMvWyFfHTvHrJbL8lTuhGXRHd/AyPimeKN8UeHPjMiYG+K7XxSQLc0DRrByDaA72StKzEh+pAHfULDklcSfNpZJFaEnc9vZeZw/iii/w4W14r9zqdGRsGsjzyA9yBqqYxcngvykjZR4eTHFmDwjXPdK4Zn0QxrGkZnE18otpJ9tbC6DjUOF4fBFg8G8SSNc5+ImB1dLWUDMOlu0BoWNza5yT4gdEHMwrXRAsEDnSvp4gaf8lrWkCMEgF1W4nd1aLCdinEC+nIUPa9Ss5xS9mL2MIty3ke+I4g426RznHcuLrv7815TRSmCOQOLHSuIjYBZ8MbyudenKtOY1UOF0EsmUsGoaXE+Jyqm61foOVr1l4k6R1uc26oACg0dAOishCMY5a3fH7IlKUmknsuf0Z8UkUGEMELblkynESuoUA7MMPGPw2GFzuZG1ALWZsurgPXMG399LQz3Z0NelD1X1HwuSZpkNBgGhcNCb2YCNfXbuoUM8mWeng9sJISxzppzEzQMZhnxzTOFnNmc2xHpXzGxd5XVR9zjY8gjhYyGMbNYNXXu6R580ju7vYAaLXMhlbpkFfxSMAX2MPJV5W/7SD+ZNI5R4yieh8s8sQ0A57ArezuK1Cwm8TdmAiYXEmqP1EdK1WTLw+W7dEHDnmOgHXRwtesf7s+RrA3mGNDSfU7n3KnEcZ5I9rg6DgPAcJJ+/4niarRmHhGZxaNydwwXYt2po1QpanHvhdLL4UQjjzl0bfwsshosk2QK1vmV4PxtaEFqxZy9x8jHg/ieMjR7k6+yqw5Er2Xk2rMRdUdRp6jonFMXJipcNhY5IwWl5JllbExrnADV7tNA3bU60LK1eE4c4G5Jjru2Oxf+7+y6XGYzAR4GPDwYJontpmnkjjLzRzEMdZcNcouxo3uo2i+4bbPfg2Gw2Fn8LETYh5HlklwwYImOJshrZGZ3gU0FwA1ugaXWcKijxM8sYdlhaC1oIBLnEkh5dVnLpWv6m/zj9sLneYknYk875lbv4fnla8kOpoFuJNDKPqJ6jXXpapaWctFjzjZmTM4se5pFOBe146ObYI+4W54OP8A2szfqzxSN9S0Md/8bXF/42J55X6nPJI4dSHO0NdTv7rtYgGRtcHgOcQzI5kkbr1GUZmgE++v5GlpwZY8NFngDTme0OtgFHWjmpla7kBo/wDK0YxgEjmA205mdrYSc/3Fffqt3iZ3UNWBzqLA54zHy5gWtGoO3zVvWq0mEPgvzAA0BXcm627arbr1U44Teyx/BrS00JZeN3n+T2ewgkEEEaEEUQe4UXriYy15B38t+7Qf6rypeohLqin3PNzj0ya7BRVRZmIRVRNiAzEvDS0OLWn5g3TN2JGpHbZeuBje45Yo2OdRdbmB4Y0fUQ62gDqR050vBjq+lrvW/wChCz8fimiJsEeTK5rHzujGTxXbiM1Ryt2o7nUqqxY2it353LYPO8nx52PTjvHI24d8LHsbLQyeGBEwSNaP3lNA8RxI1cByqmi75zG47E40h2XwxVB0mzdNREytPWr7lZsUbW/K0N/lAF+vVfa1I6CHLNp62SWIo5yL4Ve43JKB1ygvce1mgFtcHwSCL5W5j1fR960H5LOXw6do5k+jHO/QK+NFVe+PuVS1F1m2fsfMsbnGi8sjq3GMDxD2D3WGc9Q1xXLYjjMkrWxNZkjaXujibZy5jZe6yS555uJJ71QXUOc9+jQ6Mc3uFOr+Bp2Pc7dCvSDDsjFMaG9a3Pcu3ce5VV2n9c+dvPBbTqPUrdb+eTnMFwKWWjJcbe/zEdm8v+6lbpmGjw7RkaS82I+b3Or6b0Hc6ADdZb4ydnlv8obf3cCpFh2tJIsuOhc4lziOlnl2Gizq08a+Fv3MLNTKz3nt2X9mji+FnEHxJWh3LKC7XqXGifZbHBcChi+nO7e3DS+uXb72VsELb0Isd1lHTVR3SMZaq2ezlsYOLYx9tc3xn7NYHZQwHTM4j5NPqOvJo5Lxw/w1ENXkucenlaOwG59ytq1oAoaDoBQ+wX0Fm6YSeZIxV84rEXgw4OEQso5M5GoL6d9h8o+y9vBkkBDyI2nTKw5n10c86DloB7le6+2qu+qMaWktv9LKLZStTby/8JgeB4YuaD4jiTVHLRPc7/ZbDinBGBmaJrIy3UkMzOrnV7eqxsNLle13IEH2XRPAc09CK9iFp001yg1hG5ddZGaeWcS7g8ZvMXOJuyctm9+SxpPhyE85PZwH9FuHirG68ys9JTBxeUV6q+xSWGc3jfhxjGve1jXBounBz3H2FD72N1oyWnTYdMoqugDdvRdpiuFslBDzKQeXjPA/43X5LVTfCLP9KR7PUkmv5h/ZYajTSfuLb5men1UV773+RpBOGj5g4dLoj0WLLxK7Aje49AL/AKrfSfCcp/1wfVxZ/wDVmq1PFMG+F7WEYZ1gOaWyEEitDlAsduvJab084LMkbivhN4izXQzzuNlpjYNy4a10A5ro+DY2EgeJAyZlm2yTTtzfwu8ORrSAeWVaSPEyNNSMbl/hsuH3+YL0bGIyXxm2HVzRrR69iqpfYtidvPPwuSNzf8OjhlynI/DYiVha6vKSDoRfW1gf4m6R7XPcXUBduJuqr8r+5XLP4k0ahw031o+6kHFAXOp3IfoqZQnLdlkXGK2P0TAYsz4jO8uf8llzi41oDr103XnE4SkGqBI/Oh+n6rl+C/EBY1xbZOgaaa4DYm82m3Y77LqOAYqN0eZ9RtZmMjWXYGXyvjDrzNLqaW3bSem1MoOJknybTjWGdnY+iRK0ZaG7muyFo6/R91G8JLHjxCCwAOlIJ8gdoOhJBIOnRbrgXGI8VhhHJEGyRSB0fmLqa7MfEBOt7ije4WbNC1zXihlIOa+gGgPoun/3yUFGPbz9jmf8cetuXc4UIsviAjDg2IeUDUk2XONA2emm3crEXcrmrIqS8TkTg4ScX4ERVFZkrPNEVUgIitKAFURCQArSUigBWkRAVESkBQFVAqgKvtq+EBWFseuDiWVT6JKR6rLw3ECxjm76eX+EndYFpa1I6acd1I3JaqElhxPsrzKtqFX0VerTTNe61WPKRKREVxQFzfG/hcyvMkRYARbmOadXcy1w69CukRV2VxmsMsrslW8xOB/ZDHbDoQSC3xcwv0cBXssOQNu7dGeoO/qRqF+i4mIPbTnEDsW//oEfkuO4zw6KOUszSvO7raBV6geXffcABcq7TOr2s58/M69GpVr6cYZgMc6/Oc7HVRdlePc816ScNhIvw2X2GX9F5+E1nyWWncakH23BQYkVQIvYB5y+1laeX4G00mtz0wDGsaA0UMx+50/Slv8Ah85rKDo6gf6A/b8ly07ZKLo7cLpzaLXtPdh/otjwXiMjfO1zmOsjyuLCPLqD1Gux0WFkG1kzg9z9H4LiDG14dsQCDtTh/Qi1kYvix8MgHTXbmB/c0PutRwfiAxURbI5kMjPNLWWMPh2MsZcQwOaSCWEix8pGw+W4uKSN4ZmtjqdmN2y6a9poW0nsKJA5grUl1Jliij6LrDeuXXuS5xJ/NfKyZsGWRwuJ1e2yOlgOH5OHu0rHXq9K06Y47HmdQmrZZ7kpERbJrnwiIsmCoioUEhUKKqAFVFUAVREAVRFACqIpBUREJCIiAWiIoAUREAREQEc0HQgEcwRYKwpeCwO+iuwNAeg1r2WciwnXGfvLJnGyUPdeDmsV8PyC6aHdMjtf+Lqv2Psufx+DcHFha4P00cMpIPOiv0RYfEeFRYhtPbqLyuGjm+h/otCehXNb3N+vXPixbHC4Caz4cgc2Sqjc7dzfwE865LMiNZhzBB9jovvH8OlgJbIM7N2PGxrkehWIZzoRry15jpa5lkWpYaOpCSaynsbGPEubYBqwWnuFveAyhzgDVkUM2zj+A9L2vrS5duKa4A7EVbToR37juFueCQuldlZZPOgTlB0vT/uoWvJJcot3awj9A4hFnwTHA2Y/Dvl5S0MJr1LVoFmYPi4GeF+jXMdHZ5HLTSe9gLDXZ9GWdVTj2f5OJ6Qr6bM9yIqi6pzTzVRFIKiIoJCqBEBQiIgKiIgKqoragkIiICoiIAiIgCIiAKKqIAiqiAIiiAIiID5kjDgQ4Ag7g6haDiXw02nPi5Wcp5+h/uuhRU20wtXtIuqunU/ZZwo4eHMA0zCyW62NdDf9rXbfAlftLPNkGpJFXQ1ya9Tl+3ZYHEeG3+8jHm3c0fV1I79lrsLiyxwex1f91aV5/UVzpliXB3qbI3QzE63j/BZW4p0mUeGakc5u1ZiMw9fLpyNrwlhLct1q1rxXQ/1sEey2HAPjBxHhyHyuIjJ2ov0BPvofcr74zg6jjfuWl0En8wGdp7Xcn2W16PuUZdGOTS11TlHrfgahERd0458UiKqSAiKoSFVFQoARFUAREQFREUElRRVAFVEQBVCiAKKogCiqiAqiIgCIogCKqIAiIgCxMVwuOSyW047uboT68j7rLRYyhGaxJZMozlB5i8M0vB8T+x4zI/K9jvJb2A2xzSB6WHOaexIsWuy4rxJr3SsA/wAxjZDvpLHLqddra5ctxvA+JHmHzs1B/h3P239j1XTcNgw+Ihjk8QsnMVZMt5HvaB5+xygjY6j34F9XqLk1xlNfc7ddvrqnnnGH88GpREXojhHmqoqsjEqIigkKqKqAECIgKiIgKiiqAKqIgKigVUAKqIhIS0RAEREARRVAERS0AREQBERSAiIgI5oIoiwdCOo5rVcCl/ZcW9ji4h3ymzrzHuWkj1pbZavjkBpkzdHMIsjkLtp9j+q0ddV1158V+Dd0VvRPpfD/ACddiuAvke6SORrWOOYDTc6urtmtVeHDOLZoYy2PMCNO38Ptt7KLlR190Ul2N96OpvJp1URekOAVERAFURQSEtEQBW1EQFtLREAREQFS0RQSEtEQC0REIFpaIhIREQjItERCQiIpAREQBERAF8yMDmlp2ILT6EIijklbHL/tUkRMYe4ZS4eVxAuzZAREXlp7SaXc9NB5imz/2Q=="/>
          <p:cNvSpPr>
            <a:spLocks noChangeAspect="1" noChangeArrowheads="1"/>
          </p:cNvSpPr>
          <p:nvPr/>
        </p:nvSpPr>
        <p:spPr bwMode="auto">
          <a:xfrm>
            <a:off x="63500" y="-830263"/>
            <a:ext cx="2619375" cy="17430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272" name="AutoShape 8" descr="data:image/jpeg;base64,/9j/4AAQSkZJRgABAQAAAQABAAD/2wCEAAkGBhAPDxAQEA8QEBAVFA8QEBQQDxQPFBAQFBAVFRQQFBQXHSYeFxkjGRQSIC8gIycpLC0sFx4yNTAqNyYrLCkBCQoKDgwOGg8PGCwkHSAsLCwpMCwsKSwvLykpKSktLCwwLS8sKSksKSwsLCwsLyksKSosLCwpLCwpKSwvLCkpNf/AABEIALcBEwMBIgACEQEDEQH/xAAbAAEBAAMBAQEAAAAAAAAAAAAAAQQFBgMCB//EAD0QAAEEAAQEBAQDBgYBBQAAAAEAAgMRBBIhMQVBUWETInGBBjJCkVKhsRQjYnLB0RUzQ4KS8PEHJKKywv/EABoBAQACAwEAAAAAAAAAAAAAAAABAwIEBQb/xAAtEQACAgEDAgIKAwEAAAAAAAAAAQIDEQQhMRJRQfAFEyIyYXGBkbHRocHhFP/aAAwDAQACEQMRAD8AwaVpFQusckUrSIhIVpECAK0iUoApKVRAEVRBglJSqqgEpKVVQkiKhEBKRVFAJSqKoD5SlUpSMEpUBEUDAUIVUKkHyQqAqQlIMEpVEUgIqiAiIiA8AvoKKqSAqiICoiqgkIgVQBERQAqiqEhKRUgir0vUWKsdR1CgEpFQvsREtLhrXzAbtGnmI/D3+9aKG8ckpZPhKX00gEWAR0JIvTqNV6SQaZm3l0sO+Zt3lJ6tNGnDQ0djosXNJpPxMlBtNrwPFAFaSufJZGJEVRARWkRARFUQEpRVFJBCitIgJSKopBEREARLRSRueNKqUqpICqKqCQiKgKCQlL2xU0TGM8j3aDxHN0c15J+knK5uw5E18w2Xy6IhoePMwmmvAOVx6Xyd/CdR0WvDUQnJwXK8GXz084RU3w+xYsO5/wArS7s0Zj/xGv5L4IrQ6HmDoR7LIw2FjeKdN4broXGXNqtw4HR2+hHLda6Li+KgcA8OkyOphkJfsRlljkDrGlHyu9dQta/WqqfS1n+Gv2bFOjdscp4/v9GUR/Y+vRfUUTnkNaC5x0AGpK9eH/EUUktYuISRuJ87Bkmis/S4avA2yuvt0PRTfBpps2HxDJICM7XOzZgOvkGvqKI6KKvSFdkX4P4i3RTqks7r4GjklNETRkuFC3h0cgHIZtz/ALg5ZOCipjnW2aAtkGR0mVzXhtgiMm811q29ydF7Y/i2joZckwrKHi/PX1jY5ut77rnTiQx+h7j0XGnrbOqXTw/Ds+67dzqQ0dfSs8rx7/BnQcN4I2UeMJB4QNG25nsfoQyQZctG99j05D3xmFfh2u8MljT5g0G25h0J7V9vZar4Y4/+zzEnzRP8kzasOj6gcy2ye4sc9N18Q4oQvHhuBjeMzNbHLS+fzCj0Krt1Vt0cSl80Z16aFU9l8jSxSAui0aGvfUrcoALch1ad265TQ0BaCOgwuLHwMVTXF0eVjSCdXRuaL7XsR3AXjNjhYF0Q4Gu2q12MxpkfqdQA32AAH6BYK62eOqT23+xeqa4ZaXOfszp8di45phFDEwOyBzfBbWdwGZzcoGumY9fL3K+mwGPMx4ztIY7Q0HC3DO0/S4Gxdaag2LB5vg8rmYlsmvlcx+n4QRdd6JXVcWnIc9ooubIdtvM/z12JGYey2P8AtsjW4N/XxXivwa8tHW7FJLzw/wAnxhOHkh9sD2UCw1kc8uNAMfyPlcKNgEVWqxJ8KAM7HeJHp5tiwnZsjfpO2ux/IfU2NdkLLoXmGtUfxDvoPst+MHHkgxDRUcwqUAABs2okZ0yuIdptodtFfV6SlnLXbPy8frn/AHwNe30fHGE++P6OXUW54v8ADr4h4sf72DfM3Ux9pBuAPxfelp8HxV8Xi1WYSOZZAP7vK2mURWtOvrmK6lushCCmt8nOq0s5zceMCkWbhuHh0jmOd4bQ3PeXN5KaW0LHJwKxZS0m2Dymi2zenr62tiNsJS6U98Z+hQ6pKPU1tnH1POkVpFaVkUVSkBEVUUgIiUiIIqiKTE8VUpFJKKgCqobZoanoNT9lAMjD+dwYIoSdhme+O/VxkACTYhuHkLZsK4EWCBL+dSMkB9l5OgcDRY4HkC0gn0BWDi4astdl6tcfKeuh2PouXreuMeqE8fXn7vB09H0Sl0zjn6frczH8TjcD5GtB6NZY9w0FfGBx7sM8uhcMjhUjHNzsePwvjOj2/mORWFHwLHPGZuCxDmkWD4ZaCOxdVrGixGVxY4FrgS1zXCi1wNFpB2IK4MpTb6m9ztRjBLpWMHT8SxcH7M58eGYM1NeCS/wrIqSNx+knQHQg0DyJ1fCuEYnHAjDxPc3UF7iGMa4ci91AnXYWVkcLw7sTmiaAIXBzZJpHZI4evmOjn9GjXnoNVv8A4e+LcNhh4fiSFrfJHmZ5RG3RuXLo2wLN1ZJ1O6yTlN5sZi0q1itHCcTwE2GlMc8bopRqA4fM3qCNCO4XR/CPxRJCS1ptpNvjcdH9XN/C/wDXnfLffGOPw2PwUgLg2WNrpYHEate0XQIvyuAynWtb5Bfn3wRwz9txzIXOeIg18szozkcGtb5Rm5W8sGmuunUS688MlWJx9tHQO4TPi8XNFhWeRr7zOOSONrvMAXa6gGsos6bLY4zgLeGuzSiLEzPZbXSR2yPcEiN15tee52055PxF8Xvw8hgwjWxMa1rA8AE1RJyDYDzDXU2FyPF+MzTuEj5C94AbbuYBOmnqVhjC9nkJtvfg2vxrHHhpsPiY6DJ228Cg3x2BpeQBoA4PBoaWCeayoeDO4lhWOZIY8PEZHeK5tjK5vmjZ1LXN1vQWddKXIDiEWOlw2GxEj48LC+R872Nc4tJaLiZVmzlAvYZieSzsTxYSyENBZC22QRhxyRwg01obsNNT1JJWc4L3vERlLHT2O84XwPDzYMs8NsZOjHHzueG1TpH1biSLNbaVtS/KuOwuweMdE8EaAi96N0e+x15781vsFxPEREeHI/L+EPOX3bdLRfE2Il4lim1RMbBE5+XKBTnOrTcjNyVsIqXJW24vOdjK4HxUOmyhpe52cBrd6y6nXQAVZJ0HOl2uLgZE9zpJoZZyWN8Fr87Y3Foovr5zd6A1td2uD4XjXYOHEYZuS5mvEkuUeNlygeEH7CO9a3u9V9cOlGTKPLV1pueYKqnXHOxYptrc7b474cMP4WIjNxvIjkFVllDN/RwBNciD1WV8NcSDsJNC/wCUtMzOxA832e1h9yuS478SOPDjC+3OL4ctmyCwkn1GW++q+/hniDI8J4+Ikjc15kihhbMBI8OBa50mW3RszAgDQmydALMTrfvRJjJdPTI7HBcYdEWkW69gLJdfLLz9FynENJXnLlLjmc2qyuPKuVaLZnj0UkLI44G4dxqOQtle+23pTnnMBoAQTretqfGYjY7CyR6NcwwOFfVDWU+7X1/tVai8fInK6uOT3fxdrsExgaBKA6Eu+rIXNIF9L1WvwkZysB001vkLJv7LE4dJneBflsur+Uf3pdPMIv2NnkqaNrWtcNMwcdWvHMAONdPTRbGl1PqZyk+zS/oo1Gn9ZBRXdNmtniZH5SXOefky1lAyl3nB206LwfGRV8wHD01HsdCvuPEfv3OIBDXBtEWC0RAfra9sBh3SMEj7c0SSMfrqGlrXWO48Qnvot/TekG5NWedjT1OhSjmsxFF6TQljnNO4JBrY9x2O6mQ5c3K8u+xq9vv9iu1lcnHwz4SkRSQRFUpSQKUVpRSQeSqrIy4hrQS46ADUlbfDYfB4fz46X1jjzOyDrIWCxy0se6qtujWty2uqVnBk8C+FjNTpn+GzQ5GuBkcN9R/piuuvbmuzw0+GwoDImxx6H5fmNV8ztzuNza/P5Pixk7zheFxMij1dI6GEPfR3cQKa02T5pXNA76LPwWEOBYZZ52yvvVr3Oa0Ho6Wszz2aAL6rgajUWWPd7djs1aeEF8Trcc9+JjyiJrmG7fJsBtbOZPcD+64rDshwuIc23TSsd/mTMDQzXaGM1ZAIuQ3yyjmtN8Sf+pmKeQyGcRN1vw2eETXJry5zvsRyXJt4pNrU0hslzj4jjZJslxvWz1Wsl4m1GvbDP1rE/GeQtDonZXbPd5bPfObruuA+NMThpsVHJHJGySQhk2Z9sZqGtnc4CgK33+W/XBwOAkm8ziQ38RFl38t7+q2MHA4QJ5CwujhA8eSQ6OkIaY8Iw/idbc1bMvWyFfHTvHrJbL8lTuhGXRHd/AyPimeKN8UeHPjMiYG+K7XxSQLc0DRrByDaA72StKzEh+pAHfULDklcSfNpZJFaEnc9vZeZw/iii/w4W14r9zqdGRsGsjzyA9yBqqYxcngvykjZR4eTHFmDwjXPdK4Zn0QxrGkZnE18otpJ9tbC6DjUOF4fBFg8G8SSNc5+ImB1dLWUDMOlu0BoWNza5yT4gdEHMwrXRAsEDnSvp4gaf8lrWkCMEgF1W4nd1aLCdinEC+nIUPa9Ss5xS9mL2MIty3ke+I4g426RznHcuLrv7815TRSmCOQOLHSuIjYBZ8MbyudenKtOY1UOF0EsmUsGoaXE+Jyqm61foOVr1l4k6R1uc26oACg0dAOishCMY5a3fH7IlKUmknsuf0Z8UkUGEMELblkynESuoUA7MMPGPw2GFzuZG1ALWZsurgPXMG399LQz3Z0NelD1X1HwuSZpkNBgGhcNCb2YCNfXbuoUM8mWeng9sJISxzppzEzQMZhnxzTOFnNmc2xHpXzGxd5XVR9zjY8gjhYyGMbNYNXXu6R580ju7vYAaLXMhlbpkFfxSMAX2MPJV5W/7SD+ZNI5R4yieh8s8sQ0A57ArezuK1Cwm8TdmAiYXEmqP1EdK1WTLw+W7dEHDnmOgHXRwtesf7s+RrA3mGNDSfU7n3KnEcZ5I9rg6DgPAcJJ+/4niarRmHhGZxaNydwwXYt2po1QpanHvhdLL4UQjjzl0bfwsshosk2QK1vmV4PxtaEFqxZy9x8jHg/ieMjR7k6+yqw5Er2Xk2rMRdUdRp6jonFMXJipcNhY5IwWl5JllbExrnADV7tNA3bU60LK1eE4c4G5Jjru2Oxf+7+y6XGYzAR4GPDwYJontpmnkjjLzRzEMdZcNcouxo3uo2i+4bbPfg2Gw2Fn8LETYh5HlklwwYImOJshrZGZ3gU0FwA1ugaXWcKijxM8sYdlhaC1oIBLnEkh5dVnLpWv6m/zj9sLneYknYk875lbv4fnla8kOpoFuJNDKPqJ6jXXpapaWctFjzjZmTM4se5pFOBe146ObYI+4W54OP8A2szfqzxSN9S0Md/8bXF/42J55X6nPJI4dSHO0NdTv7rtYgGRtcHgOcQzI5kkbr1GUZmgE++v5GlpwZY8NFngDTme0OtgFHWjmpla7kBo/wDK0YxgEjmA205mdrYSc/3Fffqt3iZ3UNWBzqLA54zHy5gWtGoO3zVvWq0mEPgvzAA0BXcm627arbr1U44Teyx/BrS00JZeN3n+T2ewgkEEEaEEUQe4UXriYy15B38t+7Qf6rypeohLqin3PNzj0ya7BRVRZmIRVRNiAzEvDS0OLWn5g3TN2JGpHbZeuBje45Yo2OdRdbmB4Y0fUQ62gDqR050vBjq+lrvW/wChCz8fimiJsEeTK5rHzujGTxXbiM1Ryt2o7nUqqxY2it353LYPO8nx52PTjvHI24d8LHsbLQyeGBEwSNaP3lNA8RxI1cByqmi75zG47E40h2XwxVB0mzdNREytPWr7lZsUbW/K0N/lAF+vVfa1I6CHLNp62SWIo5yL4Ve43JKB1ygvce1mgFtcHwSCL5W5j1fR960H5LOXw6do5k+jHO/QK+NFVe+PuVS1F1m2fsfMsbnGi8sjq3GMDxD2D3WGc9Q1xXLYjjMkrWxNZkjaXujibZy5jZe6yS555uJJ71QXUOc9+jQ6Mc3uFOr+Bp2Pc7dCvSDDsjFMaG9a3Pcu3ce5VV2n9c+dvPBbTqPUrdb+eTnMFwKWWjJcbe/zEdm8v+6lbpmGjw7RkaS82I+b3Or6b0Hc6ADdZb4ydnlv8obf3cCpFh2tJIsuOhc4lziOlnl2Gizq08a+Fv3MLNTKz3nt2X9mji+FnEHxJWh3LKC7XqXGifZbHBcChi+nO7e3DS+uXb72VsELb0Isd1lHTVR3SMZaq2ezlsYOLYx9tc3xn7NYHZQwHTM4j5NPqOvJo5Lxw/w1ENXkucenlaOwG59ytq1oAoaDoBQ+wX0Fm6YSeZIxV84rEXgw4OEQso5M5GoL6d9h8o+y9vBkkBDyI2nTKw5n10c86DloB7le6+2qu+qMaWktv9LKLZStTby/8JgeB4YuaD4jiTVHLRPc7/ZbDinBGBmaJrIy3UkMzOrnV7eqxsNLle13IEH2XRPAc09CK9iFp001yg1hG5ddZGaeWcS7g8ZvMXOJuyctm9+SxpPhyE85PZwH9FuHirG68ys9JTBxeUV6q+xSWGc3jfhxjGve1jXBounBz3H2FD72N1oyWnTYdMoqugDdvRdpiuFslBDzKQeXjPA/43X5LVTfCLP9KR7PUkmv5h/ZYajTSfuLb5men1UV773+RpBOGj5g4dLoj0WLLxK7Aje49AL/AKrfSfCcp/1wfVxZ/wDVmq1PFMG+F7WEYZ1gOaWyEEitDlAsduvJab084LMkbivhN4izXQzzuNlpjYNy4a10A5ro+DY2EgeJAyZlm2yTTtzfwu8ORrSAeWVaSPEyNNSMbl/hsuH3+YL0bGIyXxm2HVzRrR69iqpfYtidvPPwuSNzf8OjhlynI/DYiVha6vKSDoRfW1gf4m6R7XPcXUBduJuqr8r+5XLP4k0ahw031o+6kHFAXOp3IfoqZQnLdlkXGK2P0TAYsz4jO8uf8llzi41oDr103XnE4SkGqBI/Oh+n6rl+C/EBY1xbZOgaaa4DYm82m3Y77LqOAYqN0eZ9RtZmMjWXYGXyvjDrzNLqaW3bSem1MoOJknybTjWGdnY+iRK0ZaG7muyFo6/R91G8JLHjxCCwAOlIJ8gdoOhJBIOnRbrgXGI8VhhHJEGyRSB0fmLqa7MfEBOt7ije4WbNC1zXihlIOa+gGgPoun/3yUFGPbz9jmf8cetuXc4UIsviAjDg2IeUDUk2XONA2emm3crEXcrmrIqS8TkTg4ScX4ERVFZkrPNEVUgIitKAFURCQArSUigBWkRAVESkBQFVAqgKvtq+EBWFseuDiWVT6JKR6rLw3ECxjm76eX+EndYFpa1I6acd1I3JaqElhxPsrzKtqFX0VerTTNe61WPKRKREVxQFzfG/hcyvMkRYARbmOadXcy1w69CukRV2VxmsMsrslW8xOB/ZDHbDoQSC3xcwv0cBXssOQNu7dGeoO/qRqF+i4mIPbTnEDsW//oEfkuO4zw6KOUszSvO7raBV6geXffcABcq7TOr2s58/M69GpVr6cYZgMc6/Oc7HVRdlePc816ScNhIvw2X2GX9F5+E1nyWWncakH23BQYkVQIvYB5y+1laeX4G00mtz0wDGsaA0UMx+50/Slv8Ah85rKDo6gf6A/b8ly07ZKLo7cLpzaLXtPdh/otjwXiMjfO1zmOsjyuLCPLqD1Gux0WFkG1kzg9z9H4LiDG14dsQCDtTh/Qi1kYvix8MgHTXbmB/c0PutRwfiAxURbI5kMjPNLWWMPh2MsZcQwOaSCWEix8pGw+W4uKSN4ZmtjqdmN2y6a9poW0nsKJA5grUl1Jliij6LrDeuXXuS5xJ/NfKyZsGWRwuJ1e2yOlgOH5OHu0rHXq9K06Y47HmdQmrZZ7kpERbJrnwiIsmCoioUEhUKKqAFVFUAVREAVRFACqIpBUREJCIiAWiIoAUREAREQEc0HQgEcwRYKwpeCwO+iuwNAeg1r2WciwnXGfvLJnGyUPdeDmsV8PyC6aHdMjtf+Lqv2Psufx+DcHFha4P00cMpIPOiv0RYfEeFRYhtPbqLyuGjm+h/otCehXNb3N+vXPixbHC4Caz4cgc2Sqjc7dzfwE865LMiNZhzBB9jovvH8OlgJbIM7N2PGxrkehWIZzoRry15jpa5lkWpYaOpCSaynsbGPEubYBqwWnuFveAyhzgDVkUM2zj+A9L2vrS5duKa4A7EVbToR37juFueCQuldlZZPOgTlB0vT/uoWvJJcot3awj9A4hFnwTHA2Y/Dvl5S0MJr1LVoFmYPi4GeF+jXMdHZ5HLTSe9gLDXZ9GWdVTj2f5OJ6Qr6bM9yIqi6pzTzVRFIKiIoJCqBEBQiIgKiIgKqoragkIiICoiIAiIgCIiAKKqIAiqiAIiiAIiID5kjDgQ4Ag7g6haDiXw02nPi5Wcp5+h/uuhRU20wtXtIuqunU/ZZwo4eHMA0zCyW62NdDf9rXbfAlftLPNkGpJFXQ1ya9Tl+3ZYHEeG3+8jHm3c0fV1I79lrsLiyxwex1f91aV5/UVzpliXB3qbI3QzE63j/BZW4p0mUeGakc5u1ZiMw9fLpyNrwlhLct1q1rxXQ/1sEey2HAPjBxHhyHyuIjJ2ov0BPvofcr74zg6jjfuWl0En8wGdp7Xcn2W16PuUZdGOTS11TlHrfgahERd0458UiKqSAiKoSFVFQoARFUAREQFREUElRRVAFVEQBVCiAKKogCiqiAqiIgCIogCKqIAiIgCxMVwuOSyW047uboT68j7rLRYyhGaxJZMozlB5i8M0vB8T+x4zI/K9jvJb2A2xzSB6WHOaexIsWuy4rxJr3SsA/wAxjZDvpLHLqddra5ctxvA+JHmHzs1B/h3P239j1XTcNgw+Ihjk8QsnMVZMt5HvaB5+xygjY6j34F9XqLk1xlNfc7ddvrqnnnGH88GpREXojhHmqoqsjEqIigkKqKqAECIgKiIgKiiqAKqIgKigVUAKqIhIS0RAEREARRVAERS0AREQBERSAiIgI5oIoiwdCOo5rVcCl/ZcW9ji4h3ymzrzHuWkj1pbZavjkBpkzdHMIsjkLtp9j+q0ddV1158V+Dd0VvRPpfD/ACddiuAvke6SORrWOOYDTc6urtmtVeHDOLZoYy2PMCNO38Ptt7KLlR190Ul2N96OpvJp1URekOAVERAFURQSEtEQBW1EQFtLREAREQFS0RQSEtEQC0REIFpaIhIREQjItERCQiIpAREQBERAF8yMDmlp2ILT6EIijklbHL/tUkRMYe4ZS4eVxAuzZAREXlp7SaXc9NB5imz/2Q=="/>
          <p:cNvSpPr>
            <a:spLocks noChangeAspect="1" noChangeArrowheads="1"/>
          </p:cNvSpPr>
          <p:nvPr/>
        </p:nvSpPr>
        <p:spPr bwMode="auto">
          <a:xfrm>
            <a:off x="63500" y="-617538"/>
            <a:ext cx="1943100" cy="12954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1274" name="Picture 10" descr="http://www.herzige-farm.cz/files/categories/zit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44478" y="1205263"/>
            <a:ext cx="2197978" cy="2299498"/>
          </a:xfrm>
          <a:prstGeom prst="rect">
            <a:avLst/>
          </a:prstGeom>
          <a:noFill/>
        </p:spPr>
      </p:pic>
      <p:pic>
        <p:nvPicPr>
          <p:cNvPr id="11276" name="Picture 12" descr="http://www.avicenna.cz/media/4/20040831-AVENA-SATIV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06552" y="3888827"/>
            <a:ext cx="1619250" cy="2533651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7300051" y="3522273"/>
            <a:ext cx="898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pšenice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15763" y="3522273"/>
            <a:ext cx="5254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žito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78784" y="6425572"/>
            <a:ext cx="873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ječmen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82628" y="6425572"/>
            <a:ext cx="6126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oves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605" y="4001750"/>
            <a:ext cx="1785716" cy="24131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35050" y="1375879"/>
            <a:ext cx="21534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Pěstujeme pro obilky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00051" y="6489056"/>
            <a:ext cx="9770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kukuřice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1425" y="1914265"/>
            <a:ext cx="393569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 pšenice a žita se mele 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   mouka.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9509" y="2824021"/>
            <a:ext cx="378893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Z ječmene se získává slad na výrobu piva.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5508" y="3920454"/>
            <a:ext cx="28410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Oves se zpracovává na ovesné vločky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11424" y="6119724"/>
            <a:ext cx="319735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Do obilnin patři i rýže, proso a další. </a:t>
            </a:r>
            <a:endParaRPr lang="cs-CZ" sz="1600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4068" y="3991059"/>
            <a:ext cx="1660937" cy="243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5649" y="341313"/>
            <a:ext cx="6512511" cy="1143000"/>
          </a:xfrm>
        </p:spPr>
        <p:txBody>
          <a:bodyPr anchor="ctr"/>
          <a:lstStyle/>
          <a:p>
            <a:pPr marL="0" indent="0" algn="ctr">
              <a:buNone/>
            </a:pPr>
            <a:r>
              <a:rPr lang="cs-CZ" sz="4000" u="sng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OKOPANINY</a:t>
            </a:r>
            <a:endParaRPr lang="cs-CZ" sz="4000" u="sng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4338" name="AutoShape 2" descr="data:image/jpeg;base64,/9j/4AAQSkZJRgABAQAAAQABAAD/2wCEAAkGBhQSEBQUEhQVFRUUFxQWFRUUFBQWFBQVFBUVFBYVFBQXGyYeFxkkGhQUHy8gIycpLCwsFh4xNTAqNSYrLCkBCQoKDgwOGg8PGikkHyQsLCksLCwsLCwsLCwsLCwpKSkpKSwpLCwpLCwpLCwsLCwsLCwpLCwsLCwsLCwsKSwsLP/AABEIALcBFAMBIgACEQEDEQH/xAAcAAABBQEBAQAAAAAAAAAAAAAAAQMEBQYCBwj/xAA6EAABAwIEBAQDBwMEAwEAAAABAAIRAyEEMUFRBRJhcQYigZGhsfATMkJSwdHhFGLxBzNykiNDgiT/xAAaAQEAAwEBAQAAAAAAAAAAAAAAAgMEAQUG/8QAJxEBAAIBBQACAgEFAQAAAAAAAAECEQMEEiExQVETIhQyQmGBsSP/2gAMAwEAAhEDEQA/APcEIQgEiVCDkoSpECIQhAIQlQIhCEAhKhAiVCEAhKkQCEIQCEIQCEIQCVCEAhCEAhCEAhCVAiEIQEoQhAqEIQCRKhAhSJVygEIQgEIQgEJUiASpEqAQhCBUISSgFUcQ8U0KRLS7mcM2suR0JyHusv4n8ccxNLDO8uTqjdd+V22nVZqk0gXi+36Lz9xvIp1Vq0tDl3Zsavjyof8AbotAH53En4AJuh/qA+YdTZP5WyDG9ys9Sw4Ot4tdSaGEG4PT9e68/wDm6k/LXGhT6a/CeLWuEvYRtBz9D+6saHHKTvxEf8gR8VhhQ5bAjcjedZ3TzqxZmTsIiFbXfake4lC22pPj0GnVDhIIPYyulh8LjO4IyLTBUoeJnU/vPJH9zfmRC1031J/qhnttrR41yFQYbxW05t9j8pzVnhuLU35GDs638LVXX07eSptpXr7CYhAQrlYQhCAQhCAQhCBUIQgEFCQoESISoESpEIBCEIBCEIBKkQgUIQhALJf6gcY5KP2LSQag85GlPIif7rjtK1q8l8b8R569Q6BxE9G+X9Fn3F+FOlulXlZn6GzYA+KlUq2k/uNFT4nFua3ma24Np0m0qbSp8rQXRzEzIyErwdSJnuXp1+lycZyMEH907guLsMG5kwS7tmc7X6KvoUadUcroI0vrnIU1mCaCA3rP+NVVHGPU159kCIzJH3Rb1+tlCql7h5R5ZIknKCW2m+iTDYt9JzAWy24LrnlnLIWEwrGliQ+YygwW+ZpPpbVdjoM4ZpLRAggxOZ7ypOJwm+cROXoRrknKBLJnlMZfDr1Ul1CSLmBc9Re112e0c4lRtoeaREA3N9M7HRWWGqga5ibzBB2KV2GGcZ7XHpZcfYzMZ5yBMaa9FGbTCXUrzBcUdTzlzdtR2V9h8Q17Q5pkH6g9ViaeIe10GC0jPIz1EZKZw7if2bpZdpPnbt17r0ttu+P628/4x6uhnuGuQuadUOAIuCJXS9lgCEIQCEqEAhCEAkKVIUCJEIlAIQhAqRCVAiEIQCEIQCVIhAErwnj+IdzExMuJvsSSvdan3T2PyXgnEnc5aZzzWLd+Q07f2UYUT+KOXPr09h8VKwtcPbFrWixmPqVBdjYq8u4/hPHyu525ZEAe0DVePduhY8Ko8u9jnAz6DT03WoZ9zIzP3rQNv3hZvhtZ1V7QwgAkSDGW4VxWolsCm4uHmLgYHM45dgFntHzK3/Cy+3AAaYkrqhRDWFtIGIMNBgySSSCcjcqoxdQtIcSAGiTMHLXprdPYDF1HPc0gAAeU5+vaF2InBMLF1KA7lbBEXB8zjAzGp0uVMwlYOAucrjaO8ElRXczXtIBP4TEcuRudhK6pYocwafvOFhtuSkSjPcLI3EEDK1oIVZjcWWAwDN/8k7LtrDTZaXSXHzGc7wOmwUj+nBDSWmbTOxF/rspeuR0iYKtzDz/25Xub/BHMWVbZOj9RcaBOOo8rTy5XMxof1UcBznbiRG/Q/FVzbCeMrzw5xk/ami4jlIlm4dqJ2N/bqtSvOsW77NzXNEOaQ4OJNjMXXoVCrzNDtwD7he/sdXnTjPw83c0425R8u0IQt7KEIQgVCEIBclKkKBEISIFTWIxLKbeZ7g0DVxgfys5xvxiGyzDw43l5u0f8R+Lvl3WKxePqVXEueXE7/pt2Cx6u7rTqO5aNPb2t3PTb8Q8eUKf3fMdyeUe2fwUR/i2q77ppt/8Alx+JWMGCaXcxBJ7/ABV7g6ED6+ZzXm6m81LeS1xoUj4O4zjWLddteB0a2PcAEBVVLj+J5i19R9tQ95aes6KyNdocQTOhEW9t1Q8Swz+aWEw5wHK2R5Z1z0lU/mtPsrIpH0sm+IsSD/uOjbnJKtcJ4pxAzM5C7WnPfL5qpGB8jYHmiCTcZJ6gyAB1zy9brn8i8eTLv46z7DSUfGLgf/JTBG9M3/6n91cYHj9Gr914B/K7yu9isZQYMzI3DdFLeaQEWv6+2y0ae/1I/q7UX29J8blfPnHG/ZYmpT/JUe3pAeYW9w/GKrJ+ye4CQIMx/wBXWWW8ScFdiajq3OA955jAtMRIHorr7vT1YxPSNNC1JZSufMD6fPOVMw9WRe+VkmN4DWYLgP6suf8AqbqBSqESCCIsZGUzFllvHKOl8detTw7igFxa8XAy1AVrhsdJmbHL+FjMM6bKzw2K00yWaafS2JaZ+IY4wS3+4fv8U+aQa48mcZiJjWBqqHC75znPyvlorim8W5vgJv0KjMY6dTamJLfK0W75TqnKbwJMHS9rnLPpPbNRG1C62cG/bT4XT+HNjJBiLaDULnjqRUeYBkhsXHN01VnRfDdXR9BZyqZBbMyTYSRcb6ZqdgMY4ANa2IIBnZuo+Ga7nDlq5T6tZxB5W3uAJsdR2XWGw0AF0SZmB3geggLlzzBIPupeGfLWl2fw6qMdoTOIRMWQ4uEWgEelz8QPdangWI56DTtI9v4hZbGVRzQNbfDX2Wg8Mumk7o63aAvT2Fv/AEmGbcR+i4QhC9t55UJEIFQhCAK5culwUAF55448YcxdQpO8gtUcD9860wfy775ZZ3njTxD9iz7Jhh7x5jq1htbYm4915NxVsvpibvJAAFrDU9lh3Ov3wr/tq0dP+6UgcTJ+6NQBGQA1AVzw1ksM7qhfQ5GEjcTN7T0yVtQqimwmYHXclePqedN0J1V/1lmnaWNIbck7HomqYD4JyO9grPCYFpgi479Lfos6fUeoLniSBAJuRlOd/wCU/wAIqtNTlgmGzMEC56qRV4ZTDuaL/VpTdCoZe0sAAI5S3JzTkb652TwzmE9zdo1XJg5fwmBibCRy+otnluZ+ab+35SeaA38Lp3ix+PwXHMHquG5+2832iybqYJ4HldEbwQn2VLjU/AdUVC42H5hGZkayBHVdy72jBuc3nO2uUqNUoy4CZaJBvN727+yta1CROYBBtuDIPdM1sJI1uZkWjVIkiUb+iaRytgECw2AVTxDhhYYLWlhBBkCRbtCsWYqCQYLxGYhxB/FOWZKmYisHDlIuOmellOJmBka3BuQB9NoI1EQ7KREWJ00VRzjnkS0zcEa/Wi3tKj5Z1Ofx0yVNxngQeOemPMM+sDJWRfPUmPpU4WsSY7/XZWzMSG3idbdM4Wbp4mJgx6GxGZKeoYvzfe3gfH3XeGXOTXYN86zP+fTRTBh7ROc/UrM4Xi4HfqBIOXrdWNHijntJaD97lnMSNRuFRaswkl4fDhmUAjSxAysFKo1PMYAmAYP10UF1COY85N5E/hMWsMklJ/K+xs4CRexAA9oPxXIqktMXxIMzB8sfdBJjUwE/hcT5LSJAzmYN72tooVeoGiQLuj1j+FJ4fXaZGgzProSrYjPiE+G+aXmTeCe/v1stZ4X/ANtx3I+WyyPFMw8EyfKPUzlqVsPC2HLaEn8RJ9BDf0K37Cv75ZtzP6LhCEL2nmhCEIFQhCATNeqGtLjk0EnsBJ+SeKpfF9YtwVaDBLQ2f+RDT8CVG08YmXYjM4eZ4zH/ANRVfVfYvMj2ho6QIVWaYZJcCeXKTIyzGxun5tM+mnqPrJQcUC7tO8knYDUrwJmZt38vUiIiE+vW+0phrPxWcdm6lTeVvLykCCNf1VVTxIYy195t89k7RxBcJ3lUXiYh2J7XDGjkLTkREdMvkVYcPeKdJrWggAQBm4d51VTg3wJy+t1PpjmBEn/5zsqMz4sxlY8/OJaBMxnaxg3hI2hofZRG48NsYaLjSZGwVlReHTlbY/ULh4ZNJp2tbSxH6pqrwwHzOEtAHli0g2IA1TzKJkzlMiB7kneVLqOcBDfddgyiU8PykzfWydMEB4FvXXVSsHhSbugkEgEbWseuSk1KFjpsRcxY/NSisozeMqejVLYk+UZ8wN5MWJuL9SpTaktkjTLX1UbiDCQeaBsJgGDvvko1QP8As4F4BDmuBvItGmcG+8WSISxns89gJkgehOXWyetFhoNlVVnfaRTdINi8NtlcdpdeY0S8WDixwpmHiCNjvK7hLDuriQ15BN7RfcxCP6m9wYO/SyY4XTeKZL3BzjJzBnl0PuPcJylUDWi1jbQQOqTGJw7DKeJ8EaddvK2W1Gud6tz+BVJh6AccnN7RHXtqtn4sj7OkXfgLoP5pAt7yfRZ9kQC2Iv7rVS0xXpTMdu8IWgwQCJg+sajotJg6gaAAIa0AAdNL6rO4Z8AZ+bIi8d9tlLw1VzRExfKyqvGZWQtKmJaXwTd14FieXW1ybhSG04BB/EfYdFVUK8PmJJjtIz9FYDG8wgi1xmPqU4SZP1Gy0AyI0tfpCfw2FJIJJABPKwWGRuRkRJVRXrQQ2D5pnoNDsMs1YYBruWBEGG7ExnfUWUo6J7XnDMJ/UVhP3WH3jP66rcUqQaA1ogDIbKp4Dw0MaHaxA9cz3Vwva2ulwpmfZeZr35WxHgQhC1s4QhCBUIQgCs944H/4n92fNaAqr8R4b7TC1W68pI7t836KGpGaTH+E6Ti0PH6tAQDbsZ7CF23CgNA7wpNFnmAOW/VLiqUERcTe/wAV87aZeoiYVrGS1zA4EGJmxORHVFKkJj5DXUyNyUzWeGxJm6tcKywgfIzqoXmcOxDj+nfplBiTAnSYzU7gwqcv/lABBI8uRGhz9ErGGRlHXTsf3Uik4yb6ZFU56wmR2HYQJbbmJIkiehGx2NlNwtcCLRIFtrahRxVmDEdF0Wg5WdFpnXpr/CjmRZNqJgvdnIAvJnIDVJQzAMzHyTod2I67HNMo4w64XxD+obzU+ZrA6ASILwBm0TYTrqrQ17bnoq4YhrQA2BA0iABl2SXv5rnK2XpkreX0rmufSYytLogxEzoIPbNNUXanrA1vuP2TtSr5SLdOoAz6FVrSeaDkCeW15EQZGmfVQn1bWOnFWq2m4k2tJ/M5ok5b9E1iQ5zZZLjzAkbAgn2/dO4qHuvlEFvptlkYS2pXvltb4dwPRdicSmZwdTlZyOHKf7oMOsPjf4ph2JJc4HIW2zv7ZqRUrtN85vdRnPB5i3LXTL/KnHYpPEGP52UxM/fd6ZX+Kz9CoL8sCdzAPsrLxFWa3ElgsGtaAOpEk9blV9Pl6ft23WuIxCiZzK3ww52iDHYXO4v1TlWqPuxeIB1UH7YtbmSm24d9RwABBcRLot7zsq+PaWU/CuL4ZEQC3mHe5J2uVpaHDuVtr5RO+6h4HhbaYzJ9SMvVW1KudBZVWvM9QlEGGYHymdRf9uqs+BcLNVwaBDWwXOMW1g/wuuFYc13cjB5QR9o+3lGw3PRbPA4FlFvLTbAJk9TAEk+i37Xbzf8Aa3jPra3GMR6kMaAIGQXUpEL2XmllCRCAlCEIOkIQgE29OJt6Dyrj2FOGrvaR5JlpjJpu2fl6KqdxAc08pjcGxBOomF6L4y4QKtLnAk0wZH5mHMemfuvLqtTkkDIWHReHuNHhfp6WlflUPYHP5gIGQ17/AF0Vpw97ohwg31zANiPSFCo1BaIHQ5drZ5KUK5B+gsl+18Lag631dI1kkmY+SqW4s8wgiInWYvp3j4qUyudB6Dvn0VEwktS+It67LksZWZDhLZsDu059LqL9sY79dh/lLhcZLwzlccwSBZp/uM26JAsWMLWgSfKQLEyQNzqlJJ1sfqAuw8EZgxIMbjMJiu+LC2fcDcKMuQlUMMCLj3zJ69kuJpyIDi2+YN7Z5qHg8Wb6jQg5RuN+yh47GgTMga9vVdMTlYuqiTpe+x7znZISIkf57dLKDRxjIkZHfIz+mSdfVvmNIGYjp9aJhLBXUvMHe8i+WqTFYoO+cRKYxuLcBI1Im+TY1tnGnxUKkHEmT1sBcHQ+/wAVKEnOMeWDyyTqNZcUVsQAyJvYkkWJ1HyT9ahBkGYA5ZyB17nJSuE8MNepywIbJJ1uIj1PyK06decxVC9sRMvP+PkVH80OkANBGcNynTc+qof62o0wRI3he6O8EsObQkHgCj+QL2/xxjGHmc5zl43T8QctifgYPZWnD/FIvcWyzv0Xq1PwBQ1pt9lMoeCMO3/1t9gqZ2tZTjWmHm2A44ahAa1x9DHedltuBcELzzVjI0Y2Y/8Ao69lpcPwGkzJg9gp1OgBkF2mzpWc4ctuJmMQXD0g1oDQGgZAAAD0CfC5C6W2GUqWUiF0KhIhAqESkQdoQkcgCVGqVgkrvsq6rVUciW7EBeYeMfDRpPNSmJpOINh/tmfuu/t2Pot86smatUEEEAg2INwRsVVq0jUjErdO00nLx91VzfwkjMOGmmep/dP0OK81+XubH3Wk474RF3YZ3LvTcfKf+JOXY+6x9ZjqbiHtLHdRn+4Xl6mjMew3U1InxajEyRf6/Vd0eInmIGW8ZkaTss+x9zJcPiPRPU8dDvNle+203sqJ0lkXanD8QBF7aep21U6nXjJZOnj7SDzTkLD4/qnsFxGq6OYADo4Ek/sqZ0pS5Q1n9QCDJjMTkBp+qH4oC2npdUQxRtvtJPey5qVi4310291XwSXjsUABEAzbO/sq+tXBJLus2tHZRniRHNE2+gVExFQtsJItEZzPyXa0dzhZYbGtefLvaWmDGt81ObXHLYgkDQg7CVmKPNMyGZXzJ7xYQpGHx7WC7vlMdQp20/oi320FAgi/mjInLuuK9QZTAvMDP2VTS4yXGGNc4/2gn5K14f4ZxFcguBY2Zg5lWae2vb4Qtq1j5dYTCuxDuVg19AMuZ2y33BuEtoUg1tzm52rj+2wTXCOBCi0D5CFbtZC9fb7f8ffywa2tz6jxzypeVdQlhbMMzgNXQauoSwjjmEsLqEQughKhCBUICEAhCVAiEqEHSCEIQNVKMqtxGDKt1w5i5gZ2rhnKFWpOWpdRTbsKDoo8UssRimOWf4pgnvEESOon4L1F/DmnRMu4Mw6KM0lOLw8NxXh6r+Gygv4LiB+EH3Xvp4DT2QOAUvyhVzox9JfleADhuIGVM+hT1LDYuLUnL31vBaY/CPZOt4YwZNHsozt4lL82HhNDCYw/+l3qR+ils4NjnZUo7le4NwjR+Eey7FEbBR/iU+j+RLxel4Ox78w0e5Uyh/pvi3HzVY7N/devimgMU421I+HJ17PMcP8A6UE/7lVx9f0Cu8D/AKaYdhkiT1utoGo5VbGlWEJ1bSrMHwClT+6wKwbSjJOQhTiIhXMzLmEsLqEQpOEhLCISoEhEJUIABCVEIEhKhCAQhKgIQlQgRCEIOkIQgEIQg5IXJahCBC1JCVCBIRCEICEQlQgEIQgIRCVCBEqEIBCEIBCEIFRCEICEIQgEIQgEIQgEqEIBCEICUIQg/9k="/>
          <p:cNvSpPr>
            <a:spLocks noChangeAspect="1" noChangeArrowheads="1"/>
          </p:cNvSpPr>
          <p:nvPr/>
        </p:nvSpPr>
        <p:spPr bwMode="auto">
          <a:xfrm>
            <a:off x="63500" y="-830263"/>
            <a:ext cx="2628900" cy="17430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4340" name="Picture 4" descr="http://t0.gstatic.com/images?q=tbn:ANd9GcROKCm0UWS0Tn4i0bo3s7qE3wzcEskPYQiOn6xU1tJ3g_gmqp4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16883" y="3066648"/>
            <a:ext cx="1905000" cy="1228726"/>
          </a:xfrm>
          <a:prstGeom prst="rect">
            <a:avLst/>
          </a:prstGeom>
          <a:noFill/>
        </p:spPr>
      </p:pic>
      <p:pic>
        <p:nvPicPr>
          <p:cNvPr id="14344" name="Picture 8" descr="http://t0.gstatic.com/images?q=tbn:ANd9GcT-kRHXiBBZqsV7gQDxFZYK8zn5tC0_lrKYIl7FcwGuAv3pHBw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010" y="3410369"/>
            <a:ext cx="2124075" cy="2725255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91911"/>
            <a:ext cx="2310495" cy="29621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15649" y="6280869"/>
            <a:ext cx="1476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Lilek brambor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18984" y="6266913"/>
            <a:ext cx="15424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Řepa cukrovka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7372" y="1628800"/>
            <a:ext cx="359181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Hlíza brambor je potravou </a:t>
            </a:r>
          </a:p>
          <a:p>
            <a:r>
              <a:rPr lang="cs-CZ" sz="2400" dirty="0" smtClean="0"/>
              <a:t>pro člověka i krmivem pro </a:t>
            </a:r>
          </a:p>
          <a:p>
            <a:r>
              <a:rPr lang="cs-CZ" sz="2400" dirty="0" smtClean="0"/>
              <a:t>hospodářská zvířata. Vyrábí</a:t>
            </a:r>
          </a:p>
          <a:p>
            <a:r>
              <a:rPr lang="cs-CZ" sz="2400" dirty="0"/>
              <a:t>s</a:t>
            </a:r>
            <a:r>
              <a:rPr lang="cs-CZ" sz="2400" dirty="0" smtClean="0"/>
              <a:t>e z něj také škrob.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36096" y="2101497"/>
            <a:ext cx="3707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 cukrové řepy se vyrábí</a:t>
            </a:r>
          </a:p>
          <a:p>
            <a:r>
              <a:rPr lang="cs-CZ" sz="2400" dirty="0" smtClean="0"/>
              <a:t>cukr.</a:t>
            </a:r>
            <a:endParaRPr lang="cs-CZ" sz="2400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40573" y="116632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LUSKOVINY </a:t>
            </a:r>
            <a:endParaRPr lang="cs-CZ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5364" name="Picture 4" descr="http://t2.gstatic.com/images?q=tbn:ANd9GcT7lZDbydgUmBBd8neb67p0UUSNHu1Z_6Oo1WfMRimYo-yobCtH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412776"/>
            <a:ext cx="2664296" cy="1847851"/>
          </a:xfrm>
          <a:prstGeom prst="rect">
            <a:avLst/>
          </a:prstGeom>
          <a:noFill/>
        </p:spPr>
      </p:pic>
      <p:pic>
        <p:nvPicPr>
          <p:cNvPr id="1026" name="Picture 2" descr="C:\Documents and Settings\Polanská Marie\Dokumenty\Obrázky\soja-1-pre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412776"/>
            <a:ext cx="2406135" cy="1872208"/>
          </a:xfrm>
          <a:prstGeom prst="rect">
            <a:avLst/>
          </a:prstGeom>
          <a:noFill/>
        </p:spPr>
      </p:pic>
      <p:pic>
        <p:nvPicPr>
          <p:cNvPr id="1027" name="Picture 3" descr="C:\Documents and Settings\Polanská Marie\Dokumenty\Obrázky\podzemnice olejná-buráky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6575" y="3831914"/>
            <a:ext cx="2606338" cy="195870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347864" y="3212976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sója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3356992"/>
            <a:ext cx="7377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fazole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12941" y="5920824"/>
            <a:ext cx="7121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hrách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32746" y="5935101"/>
            <a:ext cx="1953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podzemnice olejná</a:t>
            </a:r>
            <a:endParaRPr lang="cs-CZ" dirty="0"/>
          </a:p>
        </p:txBody>
      </p:sp>
      <p:pic>
        <p:nvPicPr>
          <p:cNvPr id="1029" name="Picture 5" descr="Tři druhy čočky">
            <a:hlinkClick r:id="rId5" tooltip="Tři druhy čočky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1441770"/>
            <a:ext cx="2376264" cy="1843214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827584" y="3284984"/>
            <a:ext cx="710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čočka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4644" y="3806798"/>
            <a:ext cx="2629724" cy="2058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0900" y="110593"/>
            <a:ext cx="6512511" cy="1143000"/>
          </a:xfrm>
        </p:spPr>
        <p:txBody>
          <a:bodyPr anchor="ctr"/>
          <a:lstStyle/>
          <a:p>
            <a:pPr marL="0" indent="0" algn="ctr">
              <a:buNone/>
            </a:pPr>
            <a:r>
              <a:rPr lang="cs-CZ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JETELOVINY</a:t>
            </a:r>
            <a:endParaRPr lang="cs-CZ" u="sng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386" name="AutoShape 2" descr="data:image/jpeg;base64,/9j/4AAQSkZJRgABAQAAAQABAAD/2wBDAAkGBwgHBgkIBwgKCgkLDRYPDQwMDRsUFRAWIB0iIiAdHx8kKDQsJCYxJx8fLT0tMTU3Ojo6Iys/RD84QzQ5Ojf/2wBDAQoKCg0MDRoPDxo3JR8lNzc3Nzc3Nzc3Nzc3Nzc3Nzc3Nzc3Nzc3Nzc3Nzc3Nzc3Nzc3Nzc3Nzc3Nzc3Nzc3Nzf/wAARCACDAMUDASIAAhEBAxEB/8QAGwAAAgMBAQEAAAAAAAAAAAAABAUAAwYCAQf/xAA+EAACAQIEAwYFAwMCBAcBAAABAgMEEQAFEiETMUEGIlFhcZEUMoGhsSNCwVLh8BXRJDND8QdTYmNygrLS/8QAGgEAAwEBAQEAAAAAAAAAAAAAAgMEBQABBv/EACgRAAICAgICAgMAAQUAAAAAAAECABEDIRIxBBMiQTJRYRQFM0Jxgf/aAAwDAQACEQMRAD8A0OX1k5mkiqwYbN+8bq3Qg9RgPhPTTS1M1lWQnVb9wBsSMM6laHNBDOlSEkW6iQSBg452Ivbwxke1tc9PRmip24gZrrIn7QNifvviXMCw1LspLGHzdrcrpIGoldmZG2KrzNrg++FdVSZV+rVCRZKqs0ug27jNuSLeR/OOexPZ2F0lqayxrNDCNTvvuCbehxZUZVl9KEEK24RALE8hp039L6sHjQqonKmhUwVS00PaI09dMJCrqmoGyqem/wBcazK0ghz+llmYFJlIUg82DXAv6Bl+uPM+pqSjp4/jTHNDNYrouCSD4eVvHrgTKq+ho648aRWpZgxtKChQsLXB8OW45EYAnd1Un4srWRVTSTcY1utFBimAsRsTytf6WxKaoWCPSsbTFWLXAtYD/OeLKeVqmksHUupABQ3BtfvA9em+OahTT0+gdyMtaSXmzj+kYEZByqWY8qk0YXQzPwWWol4Jl3M5UkkDfStvM/fFOemmqqiGmIiFPTKVVkc3ubaiw63/AIOOHjgrZIZsxqPhaW54VOJgjqPO/L84YTqKnLJZqhYYKBHtBZBxHHIEfzihtoRCzEnGQJn6Xszl89ZEtPS08jyGwa97Drt74f5XkVLDS1qRU8aSR1C3IUC4G4Hpzxb2ay+jpYzLrCzGRmL26bfx/OGcQWnrKl5p2Y1Maqq7fODYN7Ee2FovEBiZJixAUxl9NBBJMwZWMioRpHkdj+cUxziKpaHRqp43EoC9dzvihM3hopZhIFEsiPH3TyGoDVbxsGOLqOqiqTTpHYxOylnJ5AM1/qSfscOsE6lmrqeyVb1skyhCWi779Lt+1cTIalYqwjNK9HdVAEQYBdXgT5YpzZjHFJUU6GESPpLX2Bt83nsMZKroqRaKGtiqQ6zRq5Bks1z5YTl0YjyRoVN12jzinq3WFXBZAbsu638BhdQGNqQx6w0r6iUHjbn/AJ44x0VdS00ZvLM5DWCpGWJwTLmqLpMTsSOVtrYUMzrqTL5DY9Rrm0UVGizDU40AADkL4VjiRyqEe8rqGJF9gOmKBnGscGUCx3X1x18TNAwlpItc0i6fQefvhwzWZWvmgsBUd/FrRUbwpIHkazKA3I26+h3xhe1yV4ipzVTqY2XRBDEbs55nV74+g1GRnLMlapzDQs9QbpHyJYjmfAAY+f0tRQ1XaAFdQ+HQonEOzEk7j254Zkf4XO8jIrY7uc5d2bgioo2q5CJ5SNPhc8hgmJHoc2ppFgZLLaZB1A2vhw9SYnRggkAUgra5J6WwtmqPiWLlGDg3LHEiOGxnl3I1Yeo33C60SzzmVVZgwG+Ji6jqUEAMsliel8TEtkfUkqOI5YRKzyQrDLN3XCrp3tvy9OfmMBUfw+ZRSwiJ1qIZr89RUG42PrtgqepgqKaSSEBrJcBuZJ2OFMEj5dX09dTKJY6pNEoUHuNf5rDxtjYJDUZvZKaiOo5icUOY06wbSrJZr8mtax/3wDmkAqaKtjCiN3kv3hYaWJuPofzgmS6VKO1kd21xSlbhW02sfEEAg+p6jBDzypDG8RjMUcj6o7X1bAb+NwcBlyBBuG7LjHUy8PZ15KaGkqNRSRyQxa/CfSQCPI7e2Ksl7PNAgrsxeNoIo3VlII0C99/c7/7Y0sNQaaSnk0gLo4gFvMkC31wHUyzVlQaJv04GvPOzGwY6jpHuD9APHHI6tuejg26i/Jo58qp4qSaccQIS3Rb6jyPlhjWz1McR0Sly4uL2I+g5A4V9p30Zck8UmhoJP099zyBPnck+PLC7IM7ObVYy/gt8QxbQi94OBcn0NhiTN45D8lmX5WE48nx+4omzWrmrZqVaUxzhrXlJd+flsPpfBMrZtSZggrnl46DWqu21vp0xuaPIOL2gaWO5METR7jdtSg2+33wV2iydzlM5VFNZTtBwtdrspcX39LAnFSgsuxKMaMV+UB7O59TVFa1NWLwoquJTFLy0OCQVP1wYtVNXTRQuwWqhOhX6Gx2Pvj3OMigrsuSaNzFUQFhwo1AuzWa58xb74R0pqGjFz/xMY2IO564TlUoAIDqcYCzSCA1mZTmd4zJEAsQ6s5A3+59zh1RUcFFl8UdXpUU9zMwbmWswH3P+HGJObzI8dWt2qkSwUdNrXI998Ncqjq8zhf46bRLIf0UcbO1x9hywKOCdT1clmhG+cIKiI00D65BG7yDogI6+gxgfgnoYYqeWXWxQPIgGyk8h9Bj6LTyCkp6qiywCeQAmpqnXXbYk+pPQf2x8+ZpJbyMSBzVSPHcnB5WFCL8phQ/cptsRy8SNsDyPqa37cdSOZG2vfwxcezOaZvlvFoCiJI2hNXzSC43HLu7nfrpIGFopYyJUZzFTConpmq6SUKiMQnd3NrX/AD9sH5Vm4ljuzhZY174C7Wvz/GNFRdmFoxW0TSkxUDFEZxYyEqp1EDkNz64+YOa7KcwlSphaGXVdkew/GD9ZrcpbGFAubfP6irz+kBjzF9ZUKwkJOpeg8hhHDkTgR1Mk7RTxDVIRvfyHrg+Gpllo4qmOMqzAWuLX3sfpgpJjVoVi3YnSVU8m6YXbDUX0aMqyfXm0+mBp6erjGrvbrbl/gxssv7PU/wAHxXHE0qL6+Raxvt9MAZNllPl0nxdGZVaeJVYSNezbknf1+2Gnxk0kLPEUCFW1rfZAbXt574pTAi7mjj8dQkx+UZPXZ/TtU0CxvAraRIz6VY9dO29sTG1yHg5NkGX0KuEaKEK6j+q25+pxMeDEtRS+KlbEyslRppDLCmolOVrDfli/KZ6asE1ExjV47MjarEm3T0/nCkl4BNF1eIlMdUlZl0xFBnNOstOCoilC2KM25358z05Xx2NvkQZQrUaM1E0gkWOPfjKGtG23IghgR0ucCVksajQCwLMyEMNgATY36dR/l8Vy0VDkXDlirq3gl7iKo7yxHyYi+/gScSdmrXnrCUaCSMgSRLqBI8QOXTfBZlDjcZkZWX5CciXiRBWZVd/lVj8gFyfvcfXAymeuqJJZ9EVPENT9/SpUDn64qMytEIns8ekDVfZPE4BrKmWOOO8oeJWZlVjst7bnx5D2wvGQDUDG45fwQ6vilrIZaaZSQ4KsygLw1G/I/Tf1wH2C7LtFUVOb1M5iemk00kiMGXVuCWA3N+VvPxwC+aZjmNVDl+UKYo0QyNNKtmkJ6nxF8fRmgpqOmpgFjhjnIZhGO6ztf05n84eNtc5guXMD9CXESztEivckl42TncfnlginUVdSKe3ekhVWuL8rHn/9cKnZ6SOpKd2Wlk4o8WW9/wAXx5S1pQyPExZtJ0X8eWCLShqPUYmT9SRoBotYcS+4Vf8Ac3wizVjltalXEFKm2oFdyxv/AABh3do6GaKKJpOCoMm3zkbhf888c11IleAJFMgVTIdPP/vvgXXmIvKnNdfUySVlOsk0kN1UyF7lASzXP4H4xZTfH1M8btIsMTEkO7m9ttwLeO3jtjz9Xuiv+Hip4rsWG2rwJ3wwkzGOpEDxxIqouiM7jY/zz98ZXIqdTHZuJudVWZVEFBLl+UUcsVNICstW1laUn63A+mADlczUM9ZEwlhgdEbSpB3W7H0W9r9cXxvVVEtNFSNxDO2g6ttJPLbG/raCjpOy82Xqp1VCFbqwBdtje/qMMUs/cE28+bZHkc2Y5rG9REj5WGKyo7bG6Hktt+9p98bd5ALwQKHjfS4N7bjY2+g++Aaanky8CNYQqsqswBuVkXZj6G49jjurkmjCPHpYx6lYEbG+/wCN8aGIcV3NHDj4JuF55GryvBAqtNLUXYcgVuL38dtvpjLVWUU2ZRmCWRtVPxeAzW1SFu6zttzJvh+2ZwcWmYuuuSViztztuSxH1A9cWcFUlQUpVNO+u3S21r8tt8Erco1eJWjAZOz9G0sDyQaYkiKgAjYW2HvfGUTJKk55WZlSWjR5A0IOw0qBz9sbd31Ze0ayKYFJLzDYW/pxksxzd5LRU50Jp0qfEbf7DAZCq7gPwRSxE6fMBJPIy6kURh7H9rdfzio1pMklOGtGSXUA8x4fYY4hWGsyeYSECXvWYm5LA2/GFFRO0brDFCY6iI6LOL73O9vrywHssWJQMqsoYTSCtjlJd3I6AWv9cTGdeuY21QBz6WtiY8GQ/uec1+jCaCMqzPUSK43EYtvhB2wgaJQIyOF8xC+PicWdmczqatpYpolKotxKo5b8v5wzzFVm4UUgBVgQ/jY4nHJcm5itlN9zNU3a7O6eH4c1gni06NFQmvbwvz++GvZXM66dqiKOaOMOB+krBeJ1sAb7+2BT2WZ2stbGsZsNJjufoeuCaPs3SRVkYE0s9mAFjwwtutwb38gfC+HtlQ/c9GVv3CVqq6jjcVVM6wk32ALMTtb+2KK+vqsrTiNRO8bWtxdgPtthjWZpVy5stE1CJ4HP6clj3mClgC24LHScMqapmrp6N6nLC1BLeOoaQ7rsea26i1j5nwwhPYSDWoatkYip12CnlqnmmzRY4ZGYLAGNyyWB0gX39caKsijpHaFjJJQytcAbmJmHIHwuSb9NvLFWcUKZXAtTBFFP8HpkUMnzBTpIv12a9+lsDLnENdS8WJyKaZ1bS3OBh4+I88Wg6qamGxXKD1BkGY054twUtJr21qd7+/5OPErYmDGAuQJGA8Njbb2wLnETfHlo9YUabC9+f+ffyx5l7rSRmgKqDr1M6EtoUW7l/wCon7YSX+VThltypjmgqhS1CivMkkk6i8ULAsp573262+mC66oilnMImMESowk2tqXbYt/tvhBQzxUZnrqhx33KxnqOl/L/AL4EoKmt7Rzf6YsjGnDF5ahlsxv4C3sdvrthojGYL3FfbaP4zMMvq0DQwcHuhfnYltrLew267HfGhhSKKj4M945ogBbmTtff3wTWZZlSZg1PVVKssFG/DUkdya6abnmW57YRV9ZKK7huP1ne2ot05Lt53GIs1k1MbOpLGN00QVEazuF4wBOk9T1+9vTfpjSjPFSkahrkadwyCN7806/W/wDGMfW5dVCoV9JklMfU7IoG5NsV5fnKmsEZnSSeONkI0DkRa2/XCksHkIP4mxNZM4aJ/wDi1ezqyi+9mFiPYXvgNlVKorPV/ptst9tbAi5Hj/bGShzKeHNBTyVMfGKtw+GL2XkQb9d8M6e9I6SVOqTTcRb/AC3Pt1I+uKznAoGWr5Q1cdxPT0iNNLE5SMbkAHptz63xc0lZVU5URpBC6gO0htqAttfptbbnhQ2Z5kiRPJDCi8TWoI+ZlGxKn9v5NsM6CZ6inh+IZpoVLO54ZREJ3J1fuPPrthiEHQjVYE0JZWOtNE9PJKkk7JdYQQEAI2+vl74zlXktVFwJmKBJCNNzbmL/AEw3lynLzL/rU9YBrJ4NIk2ttItuxO/S/tjqqMpVI5NbqhDAHkN7j8/bHZRYhvhXKm4p7LqEaqWSIipjJeFz0HMgDruBhd2hoYJjIYJrzAgAIb6vEn640opFc8eN1EwVr6DyBOw9dsLIKJpKnQSysyjvj9tiCT+cJ+RUAQUxkJwmYgyHOZg/Cop2VHKFiQLkc8TG3mz2LK0Wmih1WZrgd7Ty2viYZS/cX6kGpmcrpYKGwiiKKXu1+pxZnaxxTIVO2nV9OeAsrqqio44qowJIpdIt1BFxirOaoHis1xcCNfU7f74nCtzmSe57HPVUUEamAzQIv6kiyd4X62PT64adnqmnq2eQRsqDZSwtfr7csK56VGlMkrs+4shNlX6dcTss9ZX5pUSRxN/pzPwllJ2V0UkADrcG+PSnNTXcIAsaE2OSU6olRV1UQSPuPEXWxjeMnvEdAb+xw2lRFlSNWRy6ByobkQSAfx9cV0+YUvFijqlAZkKupa4N1UEN43tz9D6KKktAyLIgEVPUEAq92tYAEnqDy9RimgFAE2caBFoQrMaply6pUxmSnijMZ0G9iSN/McvTGbioHocpZhq+LlP6YXoF5+owT8eKYyU1OHMKkzTHmEUkbEeRxzls0tXmtWWJYpEQqnkp/c2OUw9dmKaTtBLWxMsjOskEZIa3QYLGYz8OJaWlKzEagD8u/Nj9OWFJ7OVS5k7UkirTbD9VtyOosOeH8+XCsy//AIGqSGRF4byLGSLjbbqBt0xO7KG1M5sxVjRieXOKelhEcqvNIDdzYX36Achgp+3eZZdRrDleXU+WwPuZWHEdv/UTtvy8cKoex8izjj1atGN2KghmN/PlhpLllNSRLMsYQJzCgtcDxF98F7VB1uJbyGJ7lUVSJqdqqtWQkjUzSHvSeHvgSKSpqq1ZdfeBUqtthY7b9MHVGXpndOk2X13Dt/0wdaN5jkb/AOWwFF2droGrGaVo5IUUq6CwctsfO1r45U5H+zsSO7a7jyTNIXVpJK0OUXTIFa5+tsJcsonzSteupYHpaSOUIZSe9ISCSB4ct+fPD2DsrSfC1kRuHl+Vv/KbSQpHpf741a0VKI6aio4o4kSZg0YHQbavWwHvhgwcZYfAcdmZipySjPCnhhvNAS0V2PM8wfXB+kR1EQOoxOoYKUvbnfbpucF1dOBlD1EIuBIEItzJwnq+PUZdVCkd+IsTXeM6ipA5Dz/GJ8uBywW7isnjPjYJ3cWZnn65dV6KwTFiDw2VQwZAbAg38txzGO6PtfQ5rpp82mrxEpAWGM6VIv1INyPLEzXIKeuo4UQ8OSmQIrdNAB5+V8DdmsqyhHqKPMp0Son7sErPoIBFh5GxscOxABQRBwkhhc0q1eTU9SlNltOrRTjSXMLK4PgLkk4IpHZ5xFOO4vzFzbugcjhUlTO7cGoRPj6N/wBOWIAIwA+ZfHkcH8USUsZqGWNgqqzHmR4/f2x5kzDlQ7lfvF8RCzHHEiTq50SOFXe+1t/c7YU5hnFZSPDDHTMI5F1Ene4vexw3o6hJ34axx1NPAGQySHSpUbAjxxm85r/i83kajLhIf0mUJZS3gOnIjDLHCMbICne5bNIK1uNGoDH57+OJgaLN5IS0XDRNJ6JiYmJY/cQchO7nebGGDNpjTqESazgH9vkfv7Yz8iHMaoQQDiImqRmXqRyt7nD7PKP/AFYLGiKDoCKQbDUd9/K+31wV2Zy85fQtCkafFpG5u+wsFsfvioopNiHk8XGz8lOqmUr66aWghFO8fxNQ3DjRd9zt741vZLM8uyejZEmNKOJfWFBRWAsdfXpYnGCpssUV7vI5UU0i8QKOoYD288afN8pero1nyeNvjKcs8gjNiwY3vbr19seKpHUhRGVviJuK+VQYWq1gMrKGppLW4w8CfG3vjOTywx1ZWnM0ZkuZKaW5VeQ7p6XH4GF1DnmaUaxZVnsAq6RlVo0Eep1Q33HsdvLBmb5fSUaNV0GaRNpTVomBJA8Dv4HBtNNHsdQaNo1L0dGC8MhDTFwCyLc7Xt/GCu4Hd1UqXN2JOB4C6rqmbVM9jIwFrn/tj2oqUijZ2YKiC5Zjy9cRuxY0JmZ87OeK9TqqrEp4HkO+kbIDbW3QfU2GCKAvDTxwuxdliCs5/cQOeMhJnArMypkjS9KkqkK68ze2o+Fr7Y1kR749seZE4qBJmWhLHaxHMg+HTHkql4tNzpuDbzwPmcssVDPJTkcWNCyhhcNbocAZVnkNWdBPCkOwRzsfQ/xgQpI5CcFJFic5b2ZOX5jTVdPPLKtiZoUUkA7i1rbi2n641iIggEFTrU6AqupFnj/afX9vr5HC6lzCWmlEsDFJB1GGd/jqaSSmVe8hEkZ/ZsL/AIB+uL8GTmKPc2P9PyIw4jRh6WFFO8zqrXUg9SAV39NifrganqamrrDPDCVLM5LW6DmPSx/GBOMZryVElkgZOe5ZTcXt5aRfAUNXPEY4QQkcyuXYH9p5getgPpgiQTZl4OrjsVNRPlcmX07RqrTMRIQbKeQAA3PU+2F0NJTZbTJBBOQEDRhepIFy7Hrcmxt42HLAtHNPU6REWEVOSSy7E26jw9cLM6zN2iekhEYNQVFk3bY3JB8MFYAuC/FAX/U87R5rJQZE5gAD1FohqHyhr3PrYH3xl8sqKfNI46HM5H1jaKW/zeF/PGkrKH/WoUSpjlWOM3PS7+XkP5wAOytGj6uPMi/03B/i+I1ZQtHufPcrG4ZTz1XZ2ULULJWUWnUshS7oBe+/lh1nebZcaSOc00zhl0sgQ6dQ5b/4MUUZSH4ZWeV1p76S7XvcEEN4ix5YvllCWAQCxujAcvDEzmyDW5wyGtzKZtLmMwipIaWpWyhtNyGbzI/3w3yeOXK8ump6iMM8zB2u5JQgdOm+CJaczVElYJOHVSvqacqTbblbw8Rgelzqmlq2pKoGKdTYK66Q/mL4c5fh8YxwyqCplkz0rtdoHjP/ALbix98TBrfC33Qg9d8TCPb/ACK9zTuaNDDxqVw6kb2bfAtJpSeWSaRmDx6Rubj+2F1bVGmRTGitvYg7W88E00QrqSSeBrhAOIm4Iv1vy29cU41YbWOwDKvzSTMZ4JKN6bLwC8sl552S6gDl68txjak5fS01LW0pVJGuvEisGhY/Nt4XF7YQUmTLlazJGxJdlkGqx1f1W9sM4qOKWZrIFiZibHbc3I9OVsVlKFkzR9TEcyantTRQTRUta3CqJ40aFwv/AFUv3gB43FxhRVZZUUoqJ5pYqiJidCmPVpQm6lSdwQTy8/qXjUax3eNhGdWogbaH54WwQVjwSUlXKs1PLML2OmwAHL7gi/8AfmQkajGxHjqZueviimWMuvEY7Rk8/Xwwmr6XMK5v15oooAbrGtzb7bnDHM+yNRDWcSlcyQRMVOoXKm/y+24PWx+t9TkdZV5lDRPUWpp02kUXNxbUD4m+E+orsTP/AMJx1EVIsMdXHSUkbSM7WeQjbkWtfxOk41NLVCdYZwukSANp/p8R9Dth7lPZ+ko6ZqRu8YUjleXT/wAw87gfU4RGkFHLNEhYxLM5S4/aWJ/2x5mT4zzP4pRLhErRKpM664rd9b2uOoxnswSBcnSkjiRZ0bVESN2Qvq39ATz6DDjNADTLBuTKwUANYnrt7YHjq456pIc3CJKiPFxUFgPA+t7/AGwOHSxvhIPUSfuVyLPR1Dxx1aNGiBnWcXK3IAF9vPxtbDXslUJmEDyU6njzjS0at8rjZTvyG5U9NxhLTwVJCPTK2mchZC12uRsefTrjwZdLljS1sFStIqRnUigncXItbrf18MHzVT/YeR1xPyWgZqqmaRKpkniCzMnD5CwIAG45HlgCojU3Wa6x2IZuVht/fA2XZrNVloK5I5GiXiHQbX1C4Y+uCamtp5Dx5UY08cYALqbC9sLbIeQH1GDyAx/k9RnqBKkCvotqWGLYttbfwG2BYMrmhqpKioeNowLo97NJfmAP7YGqu2JpGb4SInUQE7gAG2MbmeY1OYTiWpkZmT5Bf5PTw9cUGmWoHk58b4+M+kfEhRpVbHzwJUVaxuiOBxJWCRxgd52JsAPrjGUNbW1c8NGlXOWk7tgxvfkBj6RkPZmHL6SOom0PmSSOXLG57hNrHnflvicYKMhw+OXNnqLY8tzWKSaatp1jThhliQszpvbvAC3UG+O4mjsA5O/W+2NjJJFUpJTu/AmlKo7yL0tuqjqb7D6c8ZzOMjGWo5y5zOyNd4S4NvACw2ttcnbHr4+XUe/ig/j3KJQoTum4wkznLkzKkZDpEii6Of22/jF81etJCHqkmiBbSBYMCfK1747jqYqiuSm12hliuWK8yem/+b4WmNw2pMvj5OfGqi3K8hzOSFkirZ4BG1gjLe48d/HEw4qaythmtRJK8bICSoJ33xMWFVH1NP0IuuMqhoYa+b4GU6fiEYK9uTDcYuyjLpqGOXLs7hEUguF1G6yoeq+NvDzwVDTTU0QqpDE0elH1aidKtfvWA6Fd/A4N7T0NXmVNA5mVpwwCuCdjbY39Dz9ceYrCgwPGYJiUj+wuKVdEMZQAoAq7cj4X98SsrImmvGbsFCOo/eu9/wA44oaeaHL4EzMohVWjme5Ol1Ngb25Hnimtpe+A5jTWx/Uj20krr2H/AMSDbffbDslMKljOjgT0VUhpuHI5OltIZty1hz9tsXQSySrE8aaUJuVG5sAb/XFctNUvGaMSRhmqWiUEm4ZVuxDW22/zbFPw1TBE0qzKB+m5iVrAHRqW1xztz+mPVoCoxcqAVcaVLBax2064ZFDMF272nlbx2PvgU1NLVGdILIzNqCWN1AUEN/GOpmaJ5JIh8SIwVm1sQ9wnEuu3QNy69N9sBJDNDWF4Hi40TjvgnvMEEjL52Xf+5wtjA9imqMPGYNDWpxAAClpdV/8Ali3Lz2/OEvaWtUaWpkbgiQlnC9Ttb6YtrePNDJNJLGsnyqCTZgNNyL77Bhfrz8DjipppIYJVqHjUwadMatcsxAPeB5EA7/8AfCybFRblX+BmazN5a2vhjRXVI4hKj8uZ+bfptiOKxrJWwpL4kN8xt09hhlltDUy1NRU1asZGICnnZQBa3lvhk1I4UXW4G++1sTswHxEzDlCEoBqBSZjR5Y3HYIrHfSNyTa17Yyuf5vUZjqncGKC/cQHmfE4OzTLMrpXaavrzxib6dWogdBYAmwxVmvZ+QwQvDUAwkd3WLA/f8jHIEDWYrmCSx7ldFD8ZWdnZEJBlQwzFTzWPa3tijtRUn/XJqeKaQ01OQioz3AIAv7cvphzkKxUFCZJWUmiSRybctRv/ABhVSdnavMA1XUTRw8Vi9mBJNzf6YIEcyT9QOX1PcqjSrpaiZwrxwkGaJ20jTa+q/S2OK7JYaarG0jRuQUQ2G3hfryOGuXZOuX1nw4nEsdXC0Tm2wYbj7asdB4Xy+E1aok0RaFSeZKm23rbHt7sTgf1OMhyanpimbLMfiKWo70IFxpP9icbJ65quVOARBruZDq+bl7XAxmaDLKmjBeomWaOf5Tvy52PgL3thqakTuEkp+HKxsoCkaT544vuW4n46jKlM9akkKuUkLl9ZS9rX5HBEObp8NFlsMfxFUX0xLEL3H9RPK/Mi+FddC9MENXKlSIGVTSoSLawLX33FrbYeU2XIjl6ykNKVYhRBIO6L2F9J3NweuOAJ3KAbFwSXKaOeVKKsRnlgDSsE7yxk9GPjbrfGdradYs4g2WFSndpwt2S5O5I8fDpbG/NPqy9adaiGCFlDsIgCZSd92+nqcfOc5yvNFz+rajoplp4oQzyyyEs4v8wa5vu1gPXww9dQmyCxGUVbJBqVIWciwJt5YmARPVIqPLA6cVdQV20nZihuOm6Eb+GJjvao7nv+Xi+zGeRVtR8Y9MZLwrCulbDbvM353wXmkryVd2bdit7bX0jSOXgGPviYmPcfSyXx+klGYVE2uN+IxbU3M3+YAHb0A9OmB6muqQ9Mok2YuCNI5FQn/wCRbExMGe5YQKhRrJzIzmTvcRpb2HzNYE/UYFpKmapnnjncsmu1uWyjSOXltiYmBWLxgcol7XZlW08kyw1DoJE71ut7KfTu7Y4nzavlpQz1LFi4F7AHvDQ3upIxMTAt3Bfsy6nzevnpZZpp9bpOHQlF7pvbYW2+Ue2FstZUVVe8k8pZzArk8rsx7x26nExMBO/5COsqVWpI2IBYi5PU74tr4kC/ID6i+JiYmP5GZmT/AHD/ANxHn8MS57FSLGogWmRwgG2pjufM40+kGn0EAruLEemJiYHN0sW0yucgRZBPw+7qlAa3UXwgy6eYVIAnltpO2s+OJiYdh/E/+whGmXyyP2ly4PI7Dc2ZiR8rYGikklzeZZJHZVll0qWJA3PIdMTEwz6nN1GOQ1M9TmTPPNI5hVtALGwsNtuR+uGtZUzMZnLnUtrEC1rgeGJiYU/cZjJ4zuF2fgzudUixu4JH7l5G3Ujf3Pjgvstm+YVtei1VU8oBLjUBzu3/APbe+JiYaOpeOxHP/iJmNXlUNFT5dO1PCwYMiAWIABH33wo7PZ3mNUkKVFSXUrYgotrCQ+WJiYaIagVAa2sqKmfVNIWZbqDYDbUx/JPviYmJiNu5jN2Z/9k="/>
          <p:cNvSpPr>
            <a:spLocks noChangeAspect="1" noChangeArrowheads="1"/>
          </p:cNvSpPr>
          <p:nvPr/>
        </p:nvSpPr>
        <p:spPr bwMode="auto">
          <a:xfrm>
            <a:off x="63500" y="-547688"/>
            <a:ext cx="1714500" cy="11430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192818" y="4993703"/>
            <a:ext cx="22926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tolice vojtěška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30648" y="5006697"/>
            <a:ext cx="850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jetel</a:t>
            </a:r>
            <a:endParaRPr lang="cs-CZ" sz="2400" dirty="0"/>
          </a:p>
        </p:txBody>
      </p:sp>
      <p:pic>
        <p:nvPicPr>
          <p:cNvPr id="4098" name="Picture 2" descr="http://leccos.com/pics/pic/toli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850453"/>
            <a:ext cx="2343150" cy="3143250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621" y="1850453"/>
            <a:ext cx="2162757" cy="3148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260816"/>
            <a:ext cx="2503497" cy="2322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72200" y="4797152"/>
            <a:ext cx="22172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č</a:t>
            </a:r>
            <a:r>
              <a:rPr lang="cs-CZ" sz="2400" b="1" dirty="0" smtClean="0"/>
              <a:t>ičorka pestrá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920750" y="6021288"/>
            <a:ext cx="70839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Jeteloviny a pícniny jsou krmivem pro dobytek.</a:t>
            </a:r>
            <a:endParaRPr lang="cs-CZ" sz="2400" b="1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9689" y="106856"/>
            <a:ext cx="1779587" cy="319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9709" y="2511494"/>
            <a:ext cx="2063385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u="sng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PÍCNINY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2656"/>
            <a:ext cx="1743075" cy="35353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28968" y="3301881"/>
            <a:ext cx="207620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jílek vytrvalý</a:t>
            </a:r>
            <a:endParaRPr lang="cs-CZ" sz="2400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471049"/>
            <a:ext cx="1957387" cy="3468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5261" y="3532713"/>
            <a:ext cx="1779587" cy="322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289532" y="6264513"/>
            <a:ext cx="20633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b</a:t>
            </a:r>
            <a:r>
              <a:rPr lang="cs-CZ" sz="2400" b="1" dirty="0" smtClean="0"/>
              <a:t>ojínek luční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02168" y="4478379"/>
            <a:ext cx="20970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/>
              <a:t>s</a:t>
            </a:r>
            <a:r>
              <a:rPr lang="cs-CZ" sz="2400" b="1" dirty="0" smtClean="0"/>
              <a:t>rha říznačka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03173" y="6244167"/>
            <a:ext cx="20265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Lipnice luční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99128" y="2840216"/>
            <a:ext cx="23118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ovsík vyvýšený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5776005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4" name="Picture 6" descr="http://t3.gstatic.com/images?q=tbn:ANd9GcTm4vr0fEMQu8ZUDQ1yQwkIBZv-peSwG6Yj30oMRrqRPfZgf0q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595592"/>
            <a:ext cx="2314575" cy="198120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8" y="-459"/>
            <a:ext cx="9324528" cy="1629259"/>
          </a:xfrm>
        </p:spPr>
        <p:txBody>
          <a:bodyPr anchor="ctr">
            <a:normAutofit fontScale="90000"/>
          </a:bodyPr>
          <a:lstStyle/>
          <a:p>
            <a:pPr marL="0" indent="0" algn="ctr">
              <a:buNone/>
            </a:pPr>
            <a:r>
              <a:rPr lang="cs-CZ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/>
            </a:r>
            <a:br>
              <a:rPr lang="cs-CZ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r>
              <a:rPr lang="cs-CZ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OLEJNINY</a:t>
            </a:r>
            <a:br>
              <a:rPr lang="cs-CZ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</a:br>
            <a:endParaRPr lang="cs-CZ" u="sng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470820" y="4180720"/>
            <a:ext cx="174334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slunečnice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35164" y="4226260"/>
            <a:ext cx="1478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ř</a:t>
            </a:r>
            <a:r>
              <a:rPr lang="cs-CZ" dirty="0" smtClean="0"/>
              <a:t>epka </a:t>
            </a:r>
            <a:r>
              <a:rPr lang="cs-CZ" dirty="0" smtClean="0"/>
              <a:t>olejka</a:t>
            </a:r>
            <a:endParaRPr lang="cs-CZ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484784"/>
            <a:ext cx="2304256" cy="27172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9455" y="1371771"/>
            <a:ext cx="2454433" cy="2830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476672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b="0" u="sng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TEXTILNÍ PLODINY</a:t>
            </a:r>
            <a:endParaRPr lang="cs-CZ" b="0" u="sng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18434" name="Picture 2" descr="http://t3.gstatic.com/images?q=tbn:ANd9GcQ5r2mGIvwwJYkNEYooavNtmXQapdQmFrnOwzD9EVLaNFKbcEk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90774" y="1844823"/>
            <a:ext cx="1601106" cy="2683521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890774" y="4505232"/>
            <a:ext cx="13260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Len setý</a:t>
            </a:r>
            <a:endParaRPr lang="cs-CZ" sz="2400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548680"/>
            <a:ext cx="8579296" cy="5865515"/>
          </a:xfrm>
        </p:spPr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Které rostliny patří mezi hospodářské plodiny?</a:t>
            </a:r>
          </a:p>
          <a:p>
            <a:endParaRPr lang="cs-CZ" b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rajče 		jablko		žito		mrkev		třešně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  <a:r>
              <a:rPr lang="cs-CZ" sz="2400" dirty="0" smtClean="0">
                <a:solidFill>
                  <a:schemeClr val="tx1"/>
                </a:solidFill>
              </a:rPr>
              <a:t>len		jílek		kedluben	fazole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kapusta	meruňka	oves		řepa		petržel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  <a:r>
              <a:rPr lang="cs-CZ" sz="2400" dirty="0" smtClean="0">
                <a:solidFill>
                  <a:schemeClr val="tx1"/>
                </a:solidFill>
              </a:rPr>
              <a:t>slunečnice			pšenice	hrách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okurek		jetel		paprika	angrešt	křen</a:t>
            </a:r>
          </a:p>
          <a:p>
            <a:pPr marL="0" indent="0">
              <a:buNone/>
            </a:pPr>
            <a:r>
              <a:rPr lang="cs-CZ" sz="2400" dirty="0">
                <a:solidFill>
                  <a:schemeClr val="tx1"/>
                </a:solidFill>
              </a:rPr>
              <a:t>	</a:t>
            </a:r>
            <a:r>
              <a:rPr lang="cs-CZ" sz="2400" dirty="0" smtClean="0">
                <a:solidFill>
                  <a:schemeClr val="tx1"/>
                </a:solidFill>
              </a:rPr>
              <a:t>pšenice	paprika	brambor	malina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sója		tulipán			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99592" y="670299"/>
            <a:ext cx="7128792" cy="792088"/>
          </a:xfrm>
        </p:spPr>
        <p:txBody>
          <a:bodyPr/>
          <a:lstStyle/>
          <a:p>
            <a:r>
              <a:rPr lang="cs-CZ" sz="2000" dirty="0" smtClean="0"/>
              <a:t>Přírodověda 4 učebnice pro 4.ročník základní školy (Nová škola)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75656" y="332656"/>
            <a:ext cx="20862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smtClean="0"/>
              <a:t>Použitá literatura:</a:t>
            </a:r>
            <a:endParaRPr lang="cs-CZ" u="sng" dirty="0"/>
          </a:p>
        </p:txBody>
      </p:sp>
      <p:sp>
        <p:nvSpPr>
          <p:cNvPr id="2" name="Obdélník 1">
            <a:hlinkClick r:id="rId2" action="ppaction://hlinkpres?slideindex=4&amp;slidetitle=Prezentace aplikace PowerPoint"/>
          </p:cNvPr>
          <p:cNvSpPr/>
          <p:nvPr/>
        </p:nvSpPr>
        <p:spPr>
          <a:xfrm>
            <a:off x="1106050" y="1330895"/>
            <a:ext cx="748883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http://www.agroweb.cz/data/Galleries/11/196/200/p5466_2_SOLTEK.jpg.jpg</a:t>
            </a:r>
          </a:p>
        </p:txBody>
      </p:sp>
      <p:sp>
        <p:nvSpPr>
          <p:cNvPr id="5" name="Obdélník 4">
            <a:hlinkClick r:id="rId2" action="ppaction://hlinkpres?slideindex=4&amp;slidetitle=Prezentace aplikace PowerPoint"/>
          </p:cNvPr>
          <p:cNvSpPr/>
          <p:nvPr/>
        </p:nvSpPr>
        <p:spPr>
          <a:xfrm>
            <a:off x="1106050" y="1641682"/>
            <a:ext cx="735438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http://www.herzige-farm.cz/files/categories/zito.jpg</a:t>
            </a:r>
          </a:p>
        </p:txBody>
      </p:sp>
      <p:sp>
        <p:nvSpPr>
          <p:cNvPr id="6" name="Obdélník 5">
            <a:hlinkClick r:id="rId2" action="ppaction://hlinkpres?slideindex=4&amp;slidetitle=Prezentace aplikace PowerPoint"/>
          </p:cNvPr>
          <p:cNvSpPr/>
          <p:nvPr/>
        </p:nvSpPr>
        <p:spPr>
          <a:xfrm>
            <a:off x="1113557" y="1978967"/>
            <a:ext cx="692233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http://www.avicenna.cz/media/4/20040831-AVENA-SATIVA.jpg</a:t>
            </a:r>
          </a:p>
        </p:txBody>
      </p:sp>
      <p:sp>
        <p:nvSpPr>
          <p:cNvPr id="7" name="Obdélník 6">
            <a:hlinkClick r:id="rId2" action="ppaction://hlinkpres?slideindex=4&amp;slidetitle=Prezentace aplikace PowerPoint"/>
          </p:cNvPr>
          <p:cNvSpPr/>
          <p:nvPr/>
        </p:nvSpPr>
        <p:spPr>
          <a:xfrm>
            <a:off x="1119616" y="2286744"/>
            <a:ext cx="734081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http://files.ucivo.webnode.cz/system_preview_detail_200007989-e0412e2350-public/lipnicovité%20ječmen%20obecný.jpg</a:t>
            </a:r>
          </a:p>
        </p:txBody>
      </p:sp>
      <p:sp>
        <p:nvSpPr>
          <p:cNvPr id="8" name="Obdélník 7">
            <a:hlinkClick r:id="rId2" action="ppaction://hlinkpres?slideindex=4&amp;slidetitle=Prezentace aplikace PowerPoint"/>
          </p:cNvPr>
          <p:cNvSpPr/>
          <p:nvPr/>
        </p:nvSpPr>
        <p:spPr>
          <a:xfrm>
            <a:off x="1119616" y="2818638"/>
            <a:ext cx="676475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http://www.4yougratis.cz/bylinky/img/kukurice_seta.jpg</a:t>
            </a:r>
          </a:p>
        </p:txBody>
      </p:sp>
      <p:sp>
        <p:nvSpPr>
          <p:cNvPr id="9" name="Obdélník 8">
            <a:hlinkClick r:id="rId3" action="ppaction://hlinkpres?slideindex=5&amp;slidetitle=OKOPANINY"/>
          </p:cNvPr>
          <p:cNvSpPr/>
          <p:nvPr/>
        </p:nvSpPr>
        <p:spPr>
          <a:xfrm>
            <a:off x="1106050" y="3099275"/>
            <a:ext cx="692984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http://www.kulturistika.net/images/clanek_images/485_3.jpg</a:t>
            </a:r>
          </a:p>
        </p:txBody>
      </p:sp>
      <p:sp>
        <p:nvSpPr>
          <p:cNvPr id="11" name="Obdélník 10">
            <a:hlinkClick r:id="rId4" action="ppaction://hlinkpres?slideindex=6&amp;slidetitle=LUSKOVINY"/>
          </p:cNvPr>
          <p:cNvSpPr/>
          <p:nvPr/>
        </p:nvSpPr>
        <p:spPr>
          <a:xfrm>
            <a:off x="1143930" y="3386073"/>
            <a:ext cx="7450951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http://upload.wikimedia.org/wikipedia/commons/thumb/d/da/3_types_of_lentil.jpg/250px-3_types_of_lentil.jpg</a:t>
            </a:r>
          </a:p>
        </p:txBody>
      </p:sp>
      <p:sp>
        <p:nvSpPr>
          <p:cNvPr id="12" name="Obdélník 11">
            <a:hlinkClick r:id="rId4" action="ppaction://hlinkpres?slideindex=6&amp;slidetitle=LUSKOVINY"/>
          </p:cNvPr>
          <p:cNvSpPr/>
          <p:nvPr/>
        </p:nvSpPr>
        <p:spPr>
          <a:xfrm>
            <a:off x="1176057" y="3909293"/>
            <a:ext cx="342754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http://i.iinfo.cz/images/427/soja-1.jpg</a:t>
            </a:r>
          </a:p>
        </p:txBody>
      </p:sp>
      <p:sp>
        <p:nvSpPr>
          <p:cNvPr id="13" name="Obdélník 12">
            <a:hlinkClick r:id="rId4" action="ppaction://hlinkpres?slideindex=6&amp;slidetitle=LUSKOVINY"/>
          </p:cNvPr>
          <p:cNvSpPr/>
          <p:nvPr/>
        </p:nvSpPr>
        <p:spPr>
          <a:xfrm>
            <a:off x="1083469" y="4208858"/>
            <a:ext cx="6760023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http://vfu-www.vfu.cz/vegetabilie/plodiny/czech/Fazole.jpg</a:t>
            </a:r>
          </a:p>
        </p:txBody>
      </p:sp>
      <p:sp>
        <p:nvSpPr>
          <p:cNvPr id="14" name="Obdélník 13">
            <a:hlinkClick r:id="rId4" action="ppaction://hlinkpres?slideindex=6&amp;slidetitle=LUSKOVINY"/>
          </p:cNvPr>
          <p:cNvSpPr/>
          <p:nvPr/>
        </p:nvSpPr>
        <p:spPr>
          <a:xfrm>
            <a:off x="1143930" y="4516635"/>
            <a:ext cx="771203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http://upload.wikimedia.org/wikipedia/commons/thumb/4/4a/Peanut_9417.jpg/258px-Peanut_9417.jpg</a:t>
            </a:r>
          </a:p>
        </p:txBody>
      </p:sp>
      <p:sp>
        <p:nvSpPr>
          <p:cNvPr id="15" name="Obdélník 14">
            <a:hlinkClick r:id="rId5" action="ppaction://hlinkpres?slideindex=7&amp;slidetitle=JETELOVINY"/>
          </p:cNvPr>
          <p:cNvSpPr/>
          <p:nvPr/>
        </p:nvSpPr>
        <p:spPr>
          <a:xfrm>
            <a:off x="1275868" y="5723383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http://www.vupt.cz/content/images/gallery/slechteni//cicorka-big.jpg</a:t>
            </a:r>
          </a:p>
        </p:txBody>
      </p:sp>
      <p:sp>
        <p:nvSpPr>
          <p:cNvPr id="16" name="Obdélník 15">
            <a:hlinkClick r:id="rId5" action="ppaction://hlinkpres?slideindex=7&amp;slidetitle=JETELOVINY"/>
          </p:cNvPr>
          <p:cNvSpPr/>
          <p:nvPr/>
        </p:nvSpPr>
        <p:spPr>
          <a:xfrm>
            <a:off x="1180209" y="5415606"/>
            <a:ext cx="328327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http://leccos.com/pics/pic/tolice.jpg</a:t>
            </a:r>
          </a:p>
        </p:txBody>
      </p:sp>
      <p:sp>
        <p:nvSpPr>
          <p:cNvPr id="17" name="Obdélník 16">
            <a:hlinkClick r:id="rId6" action="ppaction://hlinkpres?slideindex=6&amp;slidetitle=LUSKOVINY"/>
          </p:cNvPr>
          <p:cNvSpPr/>
          <p:nvPr/>
        </p:nvSpPr>
        <p:spPr>
          <a:xfrm>
            <a:off x="1169957" y="5039855"/>
            <a:ext cx="6842495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http://www.nasevyziva.cz/img_data_arch/1/1303274179cla_hrasek.jpg</a:t>
            </a:r>
          </a:p>
        </p:txBody>
      </p:sp>
    </p:spTree>
    <p:extLst>
      <p:ext uri="{BB962C8B-B14F-4D97-AF65-F5344CB8AC3E}">
        <p14:creationId xmlns:p14="http://schemas.microsoft.com/office/powerpoint/2010/main" val="923590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 action="ppaction://hlinkpres?slideindex=8&amp;slidetitle=PÍCNINY"/>
          </p:cNvPr>
          <p:cNvSpPr/>
          <p:nvPr/>
        </p:nvSpPr>
        <p:spPr>
          <a:xfrm>
            <a:off x="755576" y="548680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http://cernyles.wz.cz/obrazky/rostliny/jilek.jpg</a:t>
            </a:r>
          </a:p>
        </p:txBody>
      </p:sp>
      <p:sp>
        <p:nvSpPr>
          <p:cNvPr id="5" name="Obdélník 4">
            <a:hlinkClick r:id="rId2" action="ppaction://hlinkpres?slideindex=8&amp;slidetitle=PÍCNINY"/>
          </p:cNvPr>
          <p:cNvSpPr/>
          <p:nvPr/>
        </p:nvSpPr>
        <p:spPr>
          <a:xfrm>
            <a:off x="755576" y="863791"/>
            <a:ext cx="684076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http://upload.wikimedia.org/wikipedia/commons/thumb/f/f3/Illustration_Phleum_pratense0.jpg/358px-Illustration_Phleum_pratense0.jpg</a:t>
            </a:r>
          </a:p>
        </p:txBody>
      </p:sp>
      <p:sp>
        <p:nvSpPr>
          <p:cNvPr id="6" name="Obdélník 5">
            <a:hlinkClick r:id="rId2" action="ppaction://hlinkpres?slideindex=8&amp;slidetitle=PÍCNINY"/>
          </p:cNvPr>
          <p:cNvSpPr/>
          <p:nvPr/>
        </p:nvSpPr>
        <p:spPr>
          <a:xfrm>
            <a:off x="755576" y="1387011"/>
            <a:ext cx="72008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http://upload.wikimedia.org/wikipedia/commons/thumb/c/cf/Dactylis.glomerata5.-.lindsey.jpg/200px-Dactylis.glomerata5.-.lindsey.jpg</a:t>
            </a:r>
          </a:p>
        </p:txBody>
      </p:sp>
      <p:sp>
        <p:nvSpPr>
          <p:cNvPr id="7" name="Obdélník 6">
            <a:hlinkClick r:id="rId2" action="ppaction://hlinkpres?slideindex=8&amp;slidetitle=PÍCNINY"/>
          </p:cNvPr>
          <p:cNvSpPr/>
          <p:nvPr/>
        </p:nvSpPr>
        <p:spPr>
          <a:xfrm>
            <a:off x="755576" y="1951672"/>
            <a:ext cx="79928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http://upload.wikimedia.org/wikipedia/commons/thumb/c/c6/Starr_010721-9002_Arrhenatherum_elatius.jpg/258px-Starr_010721-9002_Arrhenatherum_elatius.jpg</a:t>
            </a:r>
          </a:p>
        </p:txBody>
      </p:sp>
      <p:sp>
        <p:nvSpPr>
          <p:cNvPr id="8" name="Obdélník 7">
            <a:hlinkClick r:id="rId2" action="ppaction://hlinkpres?slideindex=8&amp;slidetitle=PÍCNINY"/>
          </p:cNvPr>
          <p:cNvSpPr/>
          <p:nvPr/>
        </p:nvSpPr>
        <p:spPr>
          <a:xfrm>
            <a:off x="766836" y="2523328"/>
            <a:ext cx="66854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http://files.ucivo.webnode.cz/system_preview_detail_200007994-29dc72bd1a-public/lipnicovité%20lipnice%20luční.jpg</a:t>
            </a:r>
          </a:p>
        </p:txBody>
      </p:sp>
      <p:sp>
        <p:nvSpPr>
          <p:cNvPr id="11" name="Obdélník 10">
            <a:hlinkClick r:id="rId3" action="ppaction://hlinkpres?slideindex=9&amp;slidetitle= OLEJNINY"/>
          </p:cNvPr>
          <p:cNvSpPr/>
          <p:nvPr/>
        </p:nvSpPr>
        <p:spPr>
          <a:xfrm>
            <a:off x="899592" y="3717032"/>
            <a:ext cx="7488832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http://www.edb.cz/grmat/poptavky/46267x1.jpg</a:t>
            </a:r>
          </a:p>
        </p:txBody>
      </p:sp>
      <p:sp>
        <p:nvSpPr>
          <p:cNvPr id="12" name="Obdélník 11">
            <a:hlinkClick r:id="rId3" action="ppaction://hlinkpres?slideindex=9&amp;slidetitle= OLEJNINY"/>
          </p:cNvPr>
          <p:cNvSpPr/>
          <p:nvPr/>
        </p:nvSpPr>
        <p:spPr>
          <a:xfrm>
            <a:off x="900429" y="4045218"/>
            <a:ext cx="720080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http://aa.ecn.cz/aaa/img.php?src=/img_upload/e6ffb6c50bc1424ab10ecf09e063cd63/repka_olejna.jpg&amp;w=330</a:t>
            </a:r>
          </a:p>
        </p:txBody>
      </p:sp>
      <p:sp>
        <p:nvSpPr>
          <p:cNvPr id="13" name="Obdélník 12">
            <a:hlinkClick r:id="rId4" action="ppaction://hlinkpres?slideindex=10&amp;slidetitle=TEXTILNÍ PLODINY"/>
          </p:cNvPr>
          <p:cNvSpPr/>
          <p:nvPr/>
        </p:nvSpPr>
        <p:spPr>
          <a:xfrm>
            <a:off x="1006894" y="4568438"/>
            <a:ext cx="307488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http://leccos.com/pics/pic/len.jpg</a:t>
            </a:r>
          </a:p>
        </p:txBody>
      </p:sp>
      <p:sp>
        <p:nvSpPr>
          <p:cNvPr id="2" name="Obdélník 1">
            <a:hlinkClick r:id="rId5" action="ppaction://hlinkpres?slideindex=9&amp;slidetitle= OLEJNINY"/>
          </p:cNvPr>
          <p:cNvSpPr/>
          <p:nvPr/>
        </p:nvSpPr>
        <p:spPr>
          <a:xfrm>
            <a:off x="791948" y="3047171"/>
            <a:ext cx="759647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http://upload.wikimedia.org/wikipedia/commons/thumb/a/a9/A_sunflower.jpg/258px-A_sunflower.jpg</a:t>
            </a:r>
          </a:p>
        </p:txBody>
      </p:sp>
    </p:spTree>
    <p:extLst>
      <p:ext uri="{BB962C8B-B14F-4D97-AF65-F5344CB8AC3E}">
        <p14:creationId xmlns:p14="http://schemas.microsoft.com/office/powerpoint/2010/main" val="82058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735</TotalTime>
  <Words>226</Words>
  <Application>Microsoft Office PowerPoint</Application>
  <PresentationFormat>Předvádění na obrazovce (4:3)</PresentationFormat>
  <Paragraphs>79</Paragraphs>
  <Slides>13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Aerodynamika</vt:lpstr>
      <vt:lpstr>Prezentace</vt:lpstr>
      <vt:lpstr>Prezentace aplikace PowerPoint</vt:lpstr>
      <vt:lpstr>Prezentace aplikace PowerPoint</vt:lpstr>
      <vt:lpstr>SPOLEČENSTVO POLÍ  HOSPODÁŘSKÉ PLODINY</vt:lpstr>
      <vt:lpstr>Prezentace aplikace PowerPoint</vt:lpstr>
      <vt:lpstr>OKOPANINY</vt:lpstr>
      <vt:lpstr>LUSKOVINY </vt:lpstr>
      <vt:lpstr>JETELOVINY</vt:lpstr>
      <vt:lpstr>PÍCNINY</vt:lpstr>
      <vt:lpstr> OLEJNINY </vt:lpstr>
      <vt:lpstr>TEXTILNÍ PLODINY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Hospodářské plodiny</dc:title>
  <dc:creator>Polanská Marie</dc:creator>
  <cp:lastModifiedBy>Ucebna 102</cp:lastModifiedBy>
  <cp:revision>77</cp:revision>
  <dcterms:created xsi:type="dcterms:W3CDTF">2012-04-09T21:52:36Z</dcterms:created>
  <dcterms:modified xsi:type="dcterms:W3CDTF">2013-05-14T13:19:01Z</dcterms:modified>
</cp:coreProperties>
</file>