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37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VY_32_INOVACE_11_TÉMA:Životnost u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VY_32_INOVACE_11_TÉMA:Životnost u podstatných jmen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F1710-FD2E-449B-89A6-76BC6B29AB49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3B4FD-4F97-4135-B6F5-9838F063A2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379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93B4FD-4F97-4135-B6F5-9838F063A2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85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10" Type="http://schemas.openxmlformats.org/officeDocument/2006/relationships/image" Target="../media/image9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png"/><Relationship Id="rId5" Type="http://schemas.openxmlformats.org/officeDocument/2006/relationships/image" Target="../media/image20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gif"/><Relationship Id="rId3" Type="http://schemas.openxmlformats.org/officeDocument/2006/relationships/image" Target="../media/image36.png"/><Relationship Id="rId7" Type="http://schemas.openxmlformats.org/officeDocument/2006/relationships/image" Target="../media/image35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Relationship Id="rId9" Type="http://schemas.openxmlformats.org/officeDocument/2006/relationships/image" Target="../media/image40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82483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Český jazyk –Jazyková výchova–Životnost podstatných jmen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Žáci se seznamují s životností podstatných jmen/životné –</a:t>
            </a:r>
            <a:r>
              <a:rPr lang="cs-CZ" dirty="0" err="1" smtClean="0"/>
              <a:t>osoby,zvířata</a:t>
            </a:r>
            <a:r>
              <a:rPr lang="cs-CZ" dirty="0"/>
              <a:t>/</a:t>
            </a:r>
            <a:r>
              <a:rPr lang="cs-CZ" dirty="0" smtClean="0"/>
              <a:t>,pozorují koncovky 1.a4.pádu,procvičují množné číslo-uvědomují si rozdíl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ŽIVOTNOST</a:t>
            </a:r>
            <a:r>
              <a:rPr lang="cs-CZ" dirty="0" smtClean="0"/>
              <a:t>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POUZE</a:t>
            </a:r>
            <a:r>
              <a:rPr lang="cs-CZ" dirty="0" smtClean="0"/>
              <a:t> ROD </a:t>
            </a:r>
            <a:r>
              <a:rPr lang="cs-CZ" sz="6600" b="1" i="1" dirty="0" smtClean="0"/>
              <a:t>MUŽSKÝ</a:t>
            </a:r>
            <a:endParaRPr lang="cs-CZ" sz="6600" b="1" i="1" dirty="0"/>
          </a:p>
        </p:txBody>
      </p:sp>
    </p:spTree>
    <p:extLst>
      <p:ext uri="{BB962C8B-B14F-4D97-AF65-F5344CB8AC3E}">
        <p14:creationId xmlns:p14="http://schemas.microsoft.com/office/powerpoint/2010/main" val="115576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AppData\Local\Microsoft\Windows\Temporary Internet Files\Content.IE5\JG4UUQUC\MM9100011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112" y="4293096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ZQXIZR64\MM9003652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39" y="1176164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QV186CIZ\MM90036515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704" y="2295931"/>
            <a:ext cx="1378446" cy="143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JG4UUQUC\MM90028525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627" y="970434"/>
            <a:ext cx="142875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G4UUQUC\MM900283572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909" y="1242839"/>
            <a:ext cx="1314450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JG4UUQUC\MM90018557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7145"/>
            <a:ext cx="107632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4BCX6SUN\MM90030053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918989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a\AppData\Local\Microsoft\Windows\Temporary Internet Files\Content.IE5\JG4UUQUC\MM90036529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079" y="4548482"/>
            <a:ext cx="1594470" cy="168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ana\AppData\Local\Microsoft\Windows\Temporary Internet Files\Content.IE5\4BCX6SUN\MM900283029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10214"/>
            <a:ext cx="1617712" cy="147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JG4UUQUC\MM90022377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811" y="2518831"/>
            <a:ext cx="13239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ana\AppData\Local\Microsoft\Windows\Temporary Internet Files\Content.IE5\4BCX6SUN\MM900234733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206" y="2707145"/>
            <a:ext cx="11620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Dana\AppData\Local\Microsoft\Windows\Temporary Internet Files\Content.IE5\4BCX6SUN\MM900236244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825196"/>
            <a:ext cx="1293862" cy="1207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Dana\AppData\Local\Microsoft\Windows\Temporary Internet Files\Content.IE5\JG4UUQUC\MM900172486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697" y="5314103"/>
            <a:ext cx="108585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ana\AppData\Local\Microsoft\Windows\Temporary Internet Files\Content.IE5\4BCX6SUN\MM900356724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04883"/>
            <a:ext cx="1028700" cy="111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Dana\AppData\Local\Microsoft\Windows\Temporary Internet Files\Content.IE5\JG4UUQUC\MM900282787[1]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919" y="4783654"/>
            <a:ext cx="12763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Dana\AppData\Local\Microsoft\Windows\Temporary Internet Files\Content.IE5\4BCX6SUN\MM900284063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247" y="3790790"/>
            <a:ext cx="1373539" cy="99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9539" y="6453336"/>
            <a:ext cx="6461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DEJ DO  KROUŽKU  OBRÁZEK, KDE  BUDEME  URČOVAT  ŽIVOTNOST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20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ŽIVOTNÉ   -   OSOBA NEBO ZVÍŘE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</a:rPr>
              <a:t>DEJ DO KROUŽKU</a:t>
            </a:r>
            <a:endParaRPr lang="cs-CZ" sz="31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155" y="1597472"/>
            <a:ext cx="1316850" cy="89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85" y="2280437"/>
            <a:ext cx="1427163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60550"/>
            <a:ext cx="137795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60" y="3331443"/>
            <a:ext cx="1852613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398" y="4171264"/>
            <a:ext cx="10795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898" y="2885861"/>
            <a:ext cx="1597025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33268"/>
            <a:ext cx="108585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3"/>
          <a:stretch/>
        </p:blipFill>
        <p:spPr bwMode="auto">
          <a:xfrm>
            <a:off x="3719383" y="4926547"/>
            <a:ext cx="1029339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60" y="1884062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667" y="4941168"/>
            <a:ext cx="116522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292" y="3602682"/>
            <a:ext cx="1616075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053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1.PÁD-Kdo,co to je ?              MOTÝL</a:t>
            </a:r>
            <a:br>
              <a:rPr lang="cs-CZ" dirty="0" smtClean="0"/>
            </a:br>
            <a:r>
              <a:rPr lang="cs-CZ" dirty="0" smtClean="0"/>
              <a:t>4.PÁD-Koho,co vidím?           MOTÝL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90" y="2167151"/>
            <a:ext cx="1426588" cy="143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59" y="2420888"/>
            <a:ext cx="1590675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972" y="2927973"/>
            <a:ext cx="1317625" cy="89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70718"/>
            <a:ext cx="137795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741" y="4423871"/>
            <a:ext cx="1616075" cy="147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4" y="4008431"/>
            <a:ext cx="108585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 smtClean="0"/>
              <a:t>Platí pravidlo u všech?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1889" y="3042110"/>
            <a:ext cx="8059770" cy="1107996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600" dirty="0" smtClean="0"/>
              <a:t>ROD MUŽSKÝ-ŽIVOTNÝ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82225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429" y="260648"/>
            <a:ext cx="8229600" cy="1143000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1.pád-Kdo,co to je?         DŮM </a:t>
            </a:r>
            <a:br>
              <a:rPr lang="cs-CZ" dirty="0" smtClean="0"/>
            </a:br>
            <a:r>
              <a:rPr lang="cs-CZ" dirty="0" smtClean="0"/>
              <a:t>4.pád-Koho,co </a:t>
            </a:r>
            <a:r>
              <a:rPr lang="cs-CZ" dirty="0" smtClean="0"/>
              <a:t>vidím?     DŮM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919" y="2564904"/>
            <a:ext cx="1852613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88"/>
          <a:stretch/>
        </p:blipFill>
        <p:spPr bwMode="auto">
          <a:xfrm>
            <a:off x="6876256" y="2872878"/>
            <a:ext cx="1005541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026" y="4323457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05064"/>
            <a:ext cx="116522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844824"/>
            <a:ext cx="3617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Platí toto pravidlo u všech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640" y="3017782"/>
            <a:ext cx="8563178" cy="101566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/>
              <a:t>ROD MUŽSKÝ - NEŽIVOTNÝ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4069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4628" cy="1138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 množné číslo.</a:t>
            </a:r>
            <a:br>
              <a:rPr lang="cs-CZ" dirty="0" smtClean="0"/>
            </a:br>
            <a:r>
              <a:rPr lang="cs-CZ" dirty="0" smtClean="0"/>
              <a:t>Jaké z toho plyne pravidlo?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215" y="1484784"/>
            <a:ext cx="1195259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22517"/>
            <a:ext cx="1616075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1400051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916" y="4725144"/>
            <a:ext cx="108585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387" y="3455188"/>
            <a:ext cx="1852613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8"/>
          <a:stretch/>
        </p:blipFill>
        <p:spPr bwMode="auto">
          <a:xfrm>
            <a:off x="7668344" y="1193548"/>
            <a:ext cx="985737" cy="999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Dana\AppData\Local\Microsoft\Windows\Temporary Internet Files\Content.IE5\ZQXIZR64\MM910001088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50021"/>
            <a:ext cx="12398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4BCX6SUN\MM900297054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898743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1414866"/>
            <a:ext cx="2448272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83584" y="1414866"/>
            <a:ext cx="2448272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43115" y="2644971"/>
            <a:ext cx="2448272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43115" y="3878504"/>
            <a:ext cx="2448272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6353" y="2549376"/>
            <a:ext cx="2448272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3878503"/>
            <a:ext cx="2448272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898743"/>
            <a:ext cx="2448272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67390" y="4935156"/>
            <a:ext cx="2448272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733302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 - TI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07859" y="1614920"/>
            <a:ext cx="958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 - 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6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123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ŽIVOTNOST PODSTATNÝCH JMEN</vt:lpstr>
      <vt:lpstr>Prezentace aplikace PowerPoint</vt:lpstr>
      <vt:lpstr>ŽIVOTNÉ   -   OSOBA NEBO ZVÍŘE DEJ DO KROUŽKU</vt:lpstr>
      <vt:lpstr>1.PÁD-Kdo,co to je ?              MOTÝL 4.PÁD-Koho,co vidím?           MOTÝLA</vt:lpstr>
      <vt:lpstr>1.pád-Kdo,co to je?         DŮM  4.pád-Koho,co vidím?     DŮM</vt:lpstr>
      <vt:lpstr>Utvoř množné číslo. Jaké z toho plyne pravidlo?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43</cp:revision>
  <dcterms:created xsi:type="dcterms:W3CDTF">2011-06-20T10:40:08Z</dcterms:created>
  <dcterms:modified xsi:type="dcterms:W3CDTF">2013-05-14T14:54:17Z</dcterms:modified>
</cp:coreProperties>
</file>