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4" r:id="rId3"/>
    <p:sldId id="256" r:id="rId4"/>
    <p:sldId id="257" r:id="rId5"/>
    <p:sldId id="258" r:id="rId6"/>
    <p:sldId id="261" r:id="rId7"/>
    <p:sldId id="260" r:id="rId8"/>
    <p:sldId id="259" r:id="rId9"/>
    <p:sldId id="262" r:id="rId10"/>
    <p:sldId id="263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E9AA37-89F4-4A6E-828F-996CFEF2DC00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3F80E34-7D6A-4153-88ED-0C9C20F157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1_Mo&#345;&#353;t&#237;%20savci.pptx#5. Prezentace aplikace PowerPoint" TargetMode="External"/><Relationship Id="rId2" Type="http://schemas.openxmlformats.org/officeDocument/2006/relationships/hyperlink" Target="VY_32_INOVACE_11_Mo&#345;&#353;t&#237;%20savci.pptx#4. Prezentace aplikace PowerPoi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11_Mo&#345;&#353;t&#237;%20savci.pptx#7. Prezentace aplikace PowerPoint" TargetMode="External"/><Relationship Id="rId4" Type="http://schemas.openxmlformats.org/officeDocument/2006/relationships/hyperlink" Target="VY_32_INOVACE_11_Mo&#345;&#353;t&#237;%20savci.pptx#6. Prezentace aplikace PowerPoint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11_Mo&#345;&#353;t&#237;%20savci.pptx#7. Prezentace aplikace PowerPoi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3381087"/>
              </p:ext>
            </p:extLst>
          </p:nvPr>
        </p:nvGraphicFramePr>
        <p:xfrm>
          <a:off x="971600" y="1052736"/>
          <a:ext cx="6584950" cy="4941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Prezentace" r:id="rId3" imgW="2577051" imgH="1932317" progId="PowerPoint.Show.8">
                  <p:embed/>
                </p:oleObj>
              </mc:Choice>
              <mc:Fallback>
                <p:oleObj name="Prezentace" r:id="rId3" imgW="2577051" imgH="1932317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71600" y="1052736"/>
                        <a:ext cx="6584950" cy="49418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0570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72816"/>
            <a:ext cx="6400800" cy="3474720"/>
          </a:xfrm>
        </p:spPr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bude využíván k rozšíření poznatků a </a:t>
            </a:r>
            <a:r>
              <a:rPr lang="cs-CZ" dirty="0" smtClean="0"/>
              <a:t>prohloubení přírodovědného učiva ve 4.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29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16763" cy="688664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6770613" cy="882119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Mořský savec je živočich, který většinu nebo podstatnou část svého života tráví v oceánu a je na něm závislý.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8064896" cy="2376264"/>
          </a:xfrm>
          <a:ln>
            <a:solidFill>
              <a:schemeClr val="accent1">
                <a:lumMod val="75000"/>
              </a:schemeClr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marL="182880" indent="0" algn="ctr">
              <a:buNone/>
            </a:pPr>
            <a:r>
              <a:rPr lang="cs-CZ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/>
            </a:r>
            <a:br>
              <a:rPr lang="cs-CZ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MOŘŠTÍ SAVCI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847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02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639" y="3493473"/>
            <a:ext cx="5486722" cy="3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5012"/>
            <a:ext cx="3923927" cy="2388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12490" y="2705100"/>
            <a:ext cx="2307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Běluha severní</a:t>
            </a:r>
            <a:endParaRPr lang="cs-CZ" sz="24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201" y="390613"/>
            <a:ext cx="4427984" cy="2447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2822706"/>
            <a:ext cx="3254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apustňák širokonosý</a:t>
            </a:r>
            <a:endParaRPr lang="cs-CZ" sz="2400" b="1" dirty="0"/>
          </a:p>
        </p:txBody>
      </p:sp>
      <p:sp>
        <p:nvSpPr>
          <p:cNvPr id="2" name="Obdélník 1"/>
          <p:cNvSpPr/>
          <p:nvPr/>
        </p:nvSpPr>
        <p:spPr>
          <a:xfrm>
            <a:off x="3547211" y="6285565"/>
            <a:ext cx="21499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kosatka dravá</a:t>
            </a:r>
          </a:p>
        </p:txBody>
      </p:sp>
    </p:spTree>
    <p:extLst>
      <p:ext uri="{BB962C8B-B14F-4D97-AF65-F5344CB8AC3E}">
        <p14:creationId xmlns:p14="http://schemas.microsoft.com/office/powerpoint/2010/main" val="2579688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0869" y="1"/>
            <a:ext cx="10003421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519" y="4005064"/>
            <a:ext cx="4229103" cy="2189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15276" y="262354"/>
            <a:ext cx="2101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vydra mořská</a:t>
            </a:r>
            <a:endParaRPr lang="cs-CZ" sz="24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868" y="740244"/>
            <a:ext cx="3692548" cy="2580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77058" y="290210"/>
            <a:ext cx="986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delfín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40072" y="6328028"/>
            <a:ext cx="1252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velryba</a:t>
            </a:r>
            <a:endParaRPr lang="cs-CZ" sz="24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494" y="724019"/>
            <a:ext cx="4196079" cy="259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954" y="3717032"/>
            <a:ext cx="3650462" cy="2664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147794" y="6328029"/>
            <a:ext cx="29658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plískavice </a:t>
            </a:r>
            <a:r>
              <a:rPr lang="cs-CZ" sz="2400" b="1" dirty="0" err="1" smtClean="0"/>
              <a:t>bělonosá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0822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33318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95" y="262671"/>
            <a:ext cx="4525060" cy="2984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92537" y="3108454"/>
            <a:ext cx="2909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lachtan kalifornský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783" y="1916832"/>
            <a:ext cx="4063705" cy="265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67279" y="4564065"/>
            <a:ext cx="21307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medvěd lední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92" y="3717032"/>
            <a:ext cx="4462463" cy="293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78655" y="6210134"/>
            <a:ext cx="19688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Rypouš sloní</a:t>
            </a:r>
          </a:p>
        </p:txBody>
      </p:sp>
    </p:spTree>
    <p:extLst>
      <p:ext uri="{BB962C8B-B14F-4D97-AF65-F5344CB8AC3E}">
        <p14:creationId xmlns:p14="http://schemas.microsoft.com/office/powerpoint/2010/main" val="38970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724871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95" y="404664"/>
            <a:ext cx="428657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3091082"/>
            <a:ext cx="917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mrož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935" y="3731838"/>
            <a:ext cx="3731665" cy="2490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43288" y="6222503"/>
            <a:ext cx="22156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tuleň </a:t>
            </a:r>
            <a:r>
              <a:rPr lang="cs-CZ" sz="2400" b="1" dirty="0"/>
              <a:t>leopardí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175" y="438237"/>
            <a:ext cx="4060825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931560" y="3091082"/>
            <a:ext cx="20617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tuleň obecný</a:t>
            </a:r>
          </a:p>
        </p:txBody>
      </p:sp>
    </p:spTree>
    <p:extLst>
      <p:ext uri="{BB962C8B-B14F-4D97-AF65-F5344CB8AC3E}">
        <p14:creationId xmlns:p14="http://schemas.microsoft.com/office/powerpoint/2010/main" val="418543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8064896" cy="5217760"/>
          </a:xfrm>
        </p:spPr>
        <p:txBody>
          <a:bodyPr/>
          <a:lstStyle/>
          <a:p>
            <a:r>
              <a:rPr lang="cs-CZ" dirty="0" smtClean="0"/>
              <a:t>Co víš o savcích?</a:t>
            </a:r>
          </a:p>
          <a:p>
            <a:r>
              <a:rPr lang="cs-CZ" dirty="0" smtClean="0"/>
              <a:t>Dokážeš vyjmenovat mořské savce?</a:t>
            </a:r>
          </a:p>
          <a:p>
            <a:r>
              <a:rPr lang="cs-CZ" dirty="0" smtClean="0"/>
              <a:t>Čím se liší mořští savci od savců suchozemských (žijících na souši)?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6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7476795"/>
              </p:ext>
            </p:extLst>
          </p:nvPr>
        </p:nvGraphicFramePr>
        <p:xfrm>
          <a:off x="539552" y="836712"/>
          <a:ext cx="7920000" cy="5616633"/>
        </p:xfrm>
        <a:graphic>
          <a:graphicData uri="http://schemas.openxmlformats.org/drawingml/2006/table">
            <a:tbl>
              <a:tblPr/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Ň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Ň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453216" y="260648"/>
            <a:ext cx="3829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NAJDEŠ VŠECHNY MOŘSKÉ SAVCE?</a:t>
            </a: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00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80507387"/>
              </p:ext>
            </p:extLst>
          </p:nvPr>
        </p:nvGraphicFramePr>
        <p:xfrm>
          <a:off x="323528" y="908720"/>
          <a:ext cx="7920000" cy="5563230"/>
        </p:xfrm>
        <a:graphic>
          <a:graphicData uri="http://schemas.openxmlformats.org/drawingml/2006/table">
            <a:tbl>
              <a:tblPr/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29457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É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55576" y="364014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Řešení: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934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548680"/>
            <a:ext cx="7704856" cy="1584176"/>
          </a:xfrm>
        </p:spPr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Přírodověda 4 učebnice pro 4.ročník základní školy (Nová škola</a:t>
            </a:r>
            <a:r>
              <a:rPr lang="cs-CZ" sz="1800" dirty="0" smtClean="0"/>
              <a:t>)</a:t>
            </a:r>
            <a:endParaRPr lang="cs-CZ" sz="1800" dirty="0" smtClean="0"/>
          </a:p>
        </p:txBody>
      </p:sp>
      <p:sp>
        <p:nvSpPr>
          <p:cNvPr id="2" name="Obdélník 1">
            <a:hlinkClick r:id="rId2" action="ppaction://hlinkpres?slideindex=4&amp;slidetitle=Prezentace aplikace PowerPoint"/>
          </p:cNvPr>
          <p:cNvSpPr/>
          <p:nvPr/>
        </p:nvSpPr>
        <p:spPr>
          <a:xfrm>
            <a:off x="827584" y="1412776"/>
            <a:ext cx="75608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http://upload.wikimedia.org/wikipedia/commons/thumb/b/b1/Manatee_photo.jpg/250px-Manatee_photo.jpg</a:t>
            </a:r>
          </a:p>
        </p:txBody>
      </p:sp>
      <p:sp>
        <p:nvSpPr>
          <p:cNvPr id="4" name="Obdélník 3">
            <a:hlinkClick r:id="rId2" action="ppaction://hlinkpres?slideindex=4&amp;slidetitle=Prezentace aplikace PowerPoint"/>
          </p:cNvPr>
          <p:cNvSpPr/>
          <p:nvPr/>
        </p:nvSpPr>
        <p:spPr>
          <a:xfrm>
            <a:off x="861406" y="1935996"/>
            <a:ext cx="695095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http://upload.wikimedia.org/wikipedia/commons/e/ee/Belugawhale_MMC.jpg</a:t>
            </a:r>
          </a:p>
        </p:txBody>
      </p:sp>
      <p:sp>
        <p:nvSpPr>
          <p:cNvPr id="5" name="Obdélník 4">
            <a:hlinkClick r:id="rId2" action="ppaction://hlinkpres?slideindex=4&amp;slidetitle=Prezentace aplikace PowerPoint"/>
          </p:cNvPr>
          <p:cNvSpPr/>
          <p:nvPr/>
        </p:nvSpPr>
        <p:spPr>
          <a:xfrm>
            <a:off x="861406" y="2420888"/>
            <a:ext cx="695095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http://upload.wikimedia.org/wikipedia/commons/thumb/e/e5/JumpingOrca.jpg/260px-JumpingOrca.jpg</a:t>
            </a:r>
          </a:p>
        </p:txBody>
      </p:sp>
      <p:sp>
        <p:nvSpPr>
          <p:cNvPr id="6" name="Obdélník 5">
            <a:hlinkClick r:id="rId3" action="ppaction://hlinkpres?slideindex=5&amp;slidetitle=Prezentace aplikace PowerPoint"/>
          </p:cNvPr>
          <p:cNvSpPr/>
          <p:nvPr/>
        </p:nvSpPr>
        <p:spPr>
          <a:xfrm>
            <a:off x="870932" y="2944108"/>
            <a:ext cx="679741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http://img.cas.sk/img/4/article/568393-img-morska-vydra-nuka.jpg</a:t>
            </a:r>
          </a:p>
        </p:txBody>
      </p:sp>
      <p:sp>
        <p:nvSpPr>
          <p:cNvPr id="7" name="Obdélník 6">
            <a:hlinkClick r:id="rId3" action="ppaction://hlinkpres?slideindex=5&amp;slidetitle=Prezentace aplikace PowerPoint"/>
          </p:cNvPr>
          <p:cNvSpPr/>
          <p:nvPr/>
        </p:nvSpPr>
        <p:spPr>
          <a:xfrm>
            <a:off x="870932" y="3316215"/>
            <a:ext cx="598706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http://wallpapers.in-world.info/dolphin/delfin1.jpg</a:t>
            </a:r>
          </a:p>
        </p:txBody>
      </p:sp>
      <p:sp>
        <p:nvSpPr>
          <p:cNvPr id="8" name="Obdélník 7">
            <a:hlinkClick r:id="rId3" action="ppaction://hlinkpres?slideindex=5&amp;slidetitle=Prezentace aplikace PowerPoint"/>
          </p:cNvPr>
          <p:cNvSpPr/>
          <p:nvPr/>
        </p:nvSpPr>
        <p:spPr>
          <a:xfrm>
            <a:off x="926458" y="361910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http://zivazeme.cz/images/pliskavice-belonosa02.jpg</a:t>
            </a:r>
          </a:p>
        </p:txBody>
      </p:sp>
      <p:sp>
        <p:nvSpPr>
          <p:cNvPr id="9" name="Obdélník 8">
            <a:hlinkClick r:id="rId3" action="ppaction://hlinkpres?slideindex=5&amp;slidetitle=Prezentace aplikace PowerPoint"/>
          </p:cNvPr>
          <p:cNvSpPr/>
          <p:nvPr/>
        </p:nvSpPr>
        <p:spPr>
          <a:xfrm>
            <a:off x="945531" y="3926878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http://t1.gstatic.com/images?q=tbn:ANd9GcSSO45P7qyOWVah8zxdvPxVNEDPg1UJRAKyU7o1j-oF34t6GGaa3Q</a:t>
            </a:r>
          </a:p>
        </p:txBody>
      </p:sp>
      <p:sp>
        <p:nvSpPr>
          <p:cNvPr id="10" name="Obdélník 9">
            <a:hlinkClick r:id="rId4" action="ppaction://hlinkpres?slideindex=6&amp;slidetitle=Prezentace aplikace PowerPoint"/>
          </p:cNvPr>
          <p:cNvSpPr/>
          <p:nvPr/>
        </p:nvSpPr>
        <p:spPr>
          <a:xfrm>
            <a:off x="893801" y="4450098"/>
            <a:ext cx="81984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http://upload.wikimedia.org/wikipedia/commons/thumb/d/d3/Zalophus_californianus_wollebaeki.JPG/275px-Zalophus_californianus_wollebaeki.JPG</a:t>
            </a:r>
          </a:p>
        </p:txBody>
      </p:sp>
      <p:sp>
        <p:nvSpPr>
          <p:cNvPr id="11" name="Obdélník 10">
            <a:hlinkClick r:id="rId4" action="ppaction://hlinkpres?slideindex=6&amp;slidetitle=Prezentace aplikace PowerPoint"/>
          </p:cNvPr>
          <p:cNvSpPr/>
          <p:nvPr/>
        </p:nvSpPr>
        <p:spPr>
          <a:xfrm>
            <a:off x="904165" y="5014709"/>
            <a:ext cx="77903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https://upload.wikimedia.org/wikipedia/commons/thumb/b/b6/Ursus_maritimus_in_Alaska.jpg/280px-Ursus_maritimus_in_Alaska.jpg</a:t>
            </a:r>
          </a:p>
        </p:txBody>
      </p:sp>
      <p:sp>
        <p:nvSpPr>
          <p:cNvPr id="12" name="Obdélník 11">
            <a:hlinkClick r:id="rId4" action="ppaction://hlinkpres?slideindex=6&amp;slidetitle=Prezentace aplikace PowerPoint"/>
          </p:cNvPr>
          <p:cNvSpPr/>
          <p:nvPr/>
        </p:nvSpPr>
        <p:spPr>
          <a:xfrm>
            <a:off x="958075" y="5520326"/>
            <a:ext cx="77903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http://upload.wikimedia.org/wikipedia/commons/thumb/e/ed/Mirounga_leonina_male.JPG/258px-Mirounga_leonina_male.JPG</a:t>
            </a:r>
          </a:p>
        </p:txBody>
      </p:sp>
      <p:sp>
        <p:nvSpPr>
          <p:cNvPr id="13" name="Obdélník 12">
            <a:hlinkClick r:id="rId5" action="ppaction://hlinkpres?slideindex=7&amp;slidetitle=Prezentace aplikace PowerPoint"/>
          </p:cNvPr>
          <p:cNvSpPr/>
          <p:nvPr/>
        </p:nvSpPr>
        <p:spPr>
          <a:xfrm>
            <a:off x="893801" y="6043546"/>
            <a:ext cx="785466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http://upload.wikimedia.org/wikipedia/commons/thumb/c/ce/Noaa-walrus22.jpg/278px-Noaa-walrus22.jpg</a:t>
            </a:r>
          </a:p>
        </p:txBody>
      </p:sp>
    </p:spTree>
    <p:extLst>
      <p:ext uri="{BB962C8B-B14F-4D97-AF65-F5344CB8AC3E}">
        <p14:creationId xmlns:p14="http://schemas.microsoft.com/office/powerpoint/2010/main" val="313512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7&amp;slidetitle=Prezentace aplikace PowerPoint"/>
          </p:cNvPr>
          <p:cNvSpPr/>
          <p:nvPr/>
        </p:nvSpPr>
        <p:spPr>
          <a:xfrm>
            <a:off x="467544" y="404664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http://upload.wikimedia.org/wikipedia/commons/thumb/7/73/Harbour_seal.jpg/258px-Harbour_seal.jpg</a:t>
            </a:r>
          </a:p>
        </p:txBody>
      </p:sp>
      <p:sp>
        <p:nvSpPr>
          <p:cNvPr id="5" name="Obdélník 4">
            <a:hlinkClick r:id="rId2" action="ppaction://hlinkpres?slideindex=7&amp;slidetitle=Prezentace aplikace PowerPoint"/>
          </p:cNvPr>
          <p:cNvSpPr/>
          <p:nvPr/>
        </p:nvSpPr>
        <p:spPr>
          <a:xfrm>
            <a:off x="483148" y="960290"/>
            <a:ext cx="79052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http://upload.wikimedia.org/wikipedia/commons/thumb/c/ca/Hydrurga_leptonyx.JPG/258px-Hydrurga_leptonyx.JPG</a:t>
            </a:r>
          </a:p>
        </p:txBody>
      </p:sp>
    </p:spTree>
    <p:extLst>
      <p:ext uri="{BB962C8B-B14F-4D97-AF65-F5344CB8AC3E}">
        <p14:creationId xmlns:p14="http://schemas.microsoft.com/office/powerpoint/2010/main" val="63872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293</TotalTime>
  <Words>386</Words>
  <Application>Microsoft Office PowerPoint</Application>
  <PresentationFormat>Předvádění na obrazovce (4:3)</PresentationFormat>
  <Paragraphs>279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Aerodynamika</vt:lpstr>
      <vt:lpstr>Prezentace</vt:lpstr>
      <vt:lpstr>Prezentace aplikace PowerPoint</vt:lpstr>
      <vt:lpstr>Prezentace aplikace PowerPoint</vt:lpstr>
      <vt:lpstr> MOŘŠTÍ SAVCI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MOŘŠTÍ SAVCI</dc:title>
  <dc:creator>Ucebna 105</dc:creator>
  <cp:lastModifiedBy>Ucebna 102</cp:lastModifiedBy>
  <cp:revision>41</cp:revision>
  <dcterms:created xsi:type="dcterms:W3CDTF">2012-05-20T07:03:05Z</dcterms:created>
  <dcterms:modified xsi:type="dcterms:W3CDTF">2013-05-13T18:35:04Z</dcterms:modified>
</cp:coreProperties>
</file>