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8" r:id="rId2"/>
    <p:sldId id="257" r:id="rId3"/>
    <p:sldId id="260" r:id="rId4"/>
    <p:sldId id="267" r:id="rId5"/>
    <p:sldId id="261" r:id="rId6"/>
    <p:sldId id="268" r:id="rId7"/>
    <p:sldId id="262" r:id="rId8"/>
    <p:sldId id="269" r:id="rId9"/>
    <p:sldId id="263" r:id="rId10"/>
    <p:sldId id="270" r:id="rId11"/>
    <p:sldId id="264" r:id="rId12"/>
    <p:sldId id="271" r:id="rId13"/>
    <p:sldId id="265" r:id="rId14"/>
    <p:sldId id="266" r:id="rId15"/>
    <p:sldId id="25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717" autoAdjust="0"/>
  </p:normalViewPr>
  <p:slideViewPr>
    <p:cSldViewPr>
      <p:cViewPr varScale="1">
        <p:scale>
          <a:sx n="97" d="100"/>
          <a:sy n="97" d="100"/>
        </p:scale>
        <p:origin x="-114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1E2B6F7-D8BE-4667-86E2-050F57D4714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6992C6C-F5DD-4D33-A705-525A97C58B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BEC8BA-5FF5-42C8-BBF7-E2F2BB19139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A815FB-134E-40D0-A616-B66EEEBEE24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1DFBAB-C647-4535-8794-44370D636DA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2DEC5F0-5815-4FFA-9A1D-2A0A017C5488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952F9-7ACA-4514-9D7D-B7FDE272C1D2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E1436-4C82-4082-8F02-5709C0A07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9C719-4055-4AF5-80EE-1F60C1C7182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FC49C-2D87-4018-840E-5F429631F8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7C998-6FDC-4660-9AC7-8FC9799A23DB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1C25C-6D88-42EC-B459-75361C5E4A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FCB2F-CBC5-4101-9744-010238B8EC67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AE773-D19D-4EB7-AB50-A424EF7C93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44533-6391-4D9C-A2C1-AF16E015E5A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43ED7-FB70-4A29-9C16-C6E1FD062A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F907F-358A-47C7-8C6E-3D38F4E6D21F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FEE1C-DF97-44A1-B65C-F600791072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670CC-F8ED-4EF5-8004-D4CC7C0429BE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4A9-4032-4EC1-A283-67E3E87E1B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230CB-93B4-44F8-8831-FBE2A0F68F4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B47BA-D02B-4211-B233-3CB5846427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47330-1987-482D-8C94-AF3E1820062D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C829C-E2F4-4BE5-8254-944B13168B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F5F5A-DE5F-4DF6-9A36-BDB4A8553C3D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0111E-A84A-405D-977B-B6F9609408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AFAE-21C3-4C5C-AB4F-7A67EA4A49B5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53D54-A142-4EFD-A01B-74E06E419E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0888C5CE-84CC-4758-8FA7-279A9B492C7A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AD44748D-2F5A-4B86-B040-2098F55317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VY_32_INOVACE_07C_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01_AZBUKA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ROZVOJ  ÚSTNÍHO PROJEVU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14. 2. 2013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Prezentace je určena pro začátečníky . Jejím úkolem je naučit žáky pořadí písmen v azbuce – předpoklad pro úspěšnou práci se slovníkem. Materiál obsahuje slovní zásobu na podkladě pořadí písmen v ruské abecedě, spolu s textem básničky. Dále jsou zde cvičení na opakování a procvičování  a jejich řešení.  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Žáci se aktivně zapojují při skládání obrázků podle správného pořadí – pracují u tabule s fixem či digitálním perem. Zpětná vazba je jim dána okamžitě zobrazením správného pořadí – veršem básničky. Zároveň si rozvíjejí slovní zásobu a čtení.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žáci si spolu s novou slovní zásobou osvojí pořadí písmen v ruské abecedě, což je předpokladem pro další práci s ruským slovníkem. Na tuto prezentaci navazuje úkol naučení se textu básničky zpaměti.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k interaktivní výuce.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Zpětná vazba – žáci si byli schopni během práce s prezentací zapamatovat pořadí písmen – pomáhala jim při tom asociace se slovem a obrázkem. V každém případě si uvědomili, že pořadí písmen v ruské a </a:t>
            </a:r>
            <a:r>
              <a:rPr lang="cs-CZ" sz="1400" smtClean="0">
                <a:solidFill>
                  <a:schemeClr val="tx1"/>
                </a:solidFill>
                <a:latin typeface="Calibri" pitchFamily="34" charset="0"/>
              </a:rPr>
              <a:t>české abecedě se liší.  </a:t>
            </a: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Máma\AppData\Local\Microsoft\Windows\Temporary Internet Files\Content.IE5\L9LGXIKD\MC900290459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1510420" cy="1557196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5VPP00RM\MC900330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16632"/>
            <a:ext cx="1782024" cy="1596428"/>
          </a:xfrm>
          <a:prstGeom prst="rect">
            <a:avLst/>
          </a:prstGeom>
          <a:noFill/>
        </p:spPr>
      </p:pic>
      <p:pic>
        <p:nvPicPr>
          <p:cNvPr id="11268" name="Picture 4" descr="C:\Users\Máma\AppData\Local\Microsoft\Windows\Temporary Internet Files\Content.IE5\LUHTRZO4\MC9002305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836712"/>
            <a:ext cx="915601" cy="2084725"/>
          </a:xfrm>
          <a:prstGeom prst="rect">
            <a:avLst/>
          </a:prstGeom>
          <a:noFill/>
        </p:spPr>
      </p:pic>
      <p:pic>
        <p:nvPicPr>
          <p:cNvPr id="11269" name="Picture 5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692696"/>
            <a:ext cx="922630" cy="1427600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5VPP00RM\MC90035369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980728"/>
            <a:ext cx="1584176" cy="1635650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10MWBYN5\MC900440392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2636912"/>
            <a:ext cx="1656184" cy="1656184"/>
          </a:xfrm>
          <a:prstGeom prst="rect">
            <a:avLst/>
          </a:prstGeom>
          <a:noFill/>
        </p:spPr>
      </p:pic>
      <p:pic>
        <p:nvPicPr>
          <p:cNvPr id="11273" name="Picture 9" descr="C:\Users\Máma\AppData\Local\Microsoft\Windows\Temporary Internet Files\Content.IE5\L9LGXIKD\MC90043803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2924944"/>
            <a:ext cx="1371600" cy="137160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899592" y="1988840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арбуз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2564904"/>
            <a:ext cx="1064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барабан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1844824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волк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2996952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гитара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028384" y="2348880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дом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7544" y="414908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Европа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004048" y="407707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жук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3568" y="5517232"/>
            <a:ext cx="5777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А   Б   В   Г  Д    Е  Ё  Ж</a:t>
            </a:r>
            <a:r>
              <a:rPr lang="ru-RU" sz="2000" dirty="0" smtClean="0"/>
              <a:t>           </a:t>
            </a:r>
            <a:r>
              <a:rPr lang="ru-RU" sz="2000" b="1" dirty="0" smtClean="0"/>
              <a:t>вот  читаю я уже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4941168"/>
            <a:ext cx="663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ёлка</a:t>
            </a:r>
            <a:endParaRPr lang="cs-CZ" dirty="0"/>
          </a:p>
        </p:txBody>
      </p:sp>
      <p:pic>
        <p:nvPicPr>
          <p:cNvPr id="22" name="Picture 2" descr="C:\Users\Máma\AppData\Local\Microsoft\Windows\Temporary Internet Files\Content.IE5\O83XCWG5\MC9004081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0272" y="3356992"/>
            <a:ext cx="1140637" cy="1623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Máma\AppData\Local\Microsoft\Windows\Temporary Internet Files\Content.IE5\L9LGXIKD\MC900290459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564904"/>
            <a:ext cx="1510420" cy="1557196"/>
          </a:xfrm>
          <a:prstGeom prst="rect">
            <a:avLst/>
          </a:prstGeom>
          <a:noFill/>
        </p:spPr>
      </p:pic>
      <p:pic>
        <p:nvPicPr>
          <p:cNvPr id="11267" name="Picture 3" descr="C:\Users\Máma\AppData\Local\Microsoft\Windows\Temporary Internet Files\Content.IE5\5VPP00RM\MC900330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132856"/>
            <a:ext cx="1782024" cy="1596428"/>
          </a:xfrm>
          <a:prstGeom prst="rect">
            <a:avLst/>
          </a:prstGeom>
          <a:noFill/>
        </p:spPr>
      </p:pic>
      <p:pic>
        <p:nvPicPr>
          <p:cNvPr id="11268" name="Picture 4" descr="C:\Users\Máma\AppData\Local\Microsoft\Windows\Temporary Internet Files\Content.IE5\LUHTRZO4\MC9002305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980728"/>
            <a:ext cx="915601" cy="2084725"/>
          </a:xfrm>
          <a:prstGeom prst="rect">
            <a:avLst/>
          </a:prstGeom>
          <a:noFill/>
        </p:spPr>
      </p:pic>
      <p:pic>
        <p:nvPicPr>
          <p:cNvPr id="11269" name="Picture 5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692696"/>
            <a:ext cx="922630" cy="1427600"/>
          </a:xfrm>
          <a:prstGeom prst="rect">
            <a:avLst/>
          </a:prstGeom>
          <a:noFill/>
        </p:spPr>
      </p:pic>
      <p:pic>
        <p:nvPicPr>
          <p:cNvPr id="11270" name="Picture 6" descr="C:\Users\Máma\AppData\Local\Microsoft\Windows\Temporary Internet Files\Content.IE5\5VPP00RM\MC90035369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340768"/>
            <a:ext cx="1584176" cy="1635650"/>
          </a:xfrm>
          <a:prstGeom prst="rect">
            <a:avLst/>
          </a:prstGeom>
          <a:noFill/>
        </p:spPr>
      </p:pic>
      <p:pic>
        <p:nvPicPr>
          <p:cNvPr id="11272" name="Picture 8" descr="C:\Users\Máma\AppData\Local\Microsoft\Windows\Temporary Internet Files\Content.IE5\10MWBYN5\MC900440392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260648"/>
            <a:ext cx="1656184" cy="1656184"/>
          </a:xfrm>
          <a:prstGeom prst="rect">
            <a:avLst/>
          </a:prstGeom>
          <a:noFill/>
        </p:spPr>
      </p:pic>
      <p:pic>
        <p:nvPicPr>
          <p:cNvPr id="11273" name="Picture 9" descr="C:\Users\Máma\AppData\Local\Microsoft\Windows\Temporary Internet Files\Content.IE5\L9LGXIKD\MC90043803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476672"/>
            <a:ext cx="1371600" cy="137160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683568" y="5517232"/>
            <a:ext cx="5777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А   Б   В   Г  Д    Е  Ё  Ж</a:t>
            </a:r>
            <a:r>
              <a:rPr lang="ru-RU" sz="2000" dirty="0" smtClean="0"/>
              <a:t>           </a:t>
            </a:r>
            <a:r>
              <a:rPr lang="ru-RU" sz="2000" b="1" dirty="0" smtClean="0"/>
              <a:t>вот  читаю я уже</a:t>
            </a:r>
            <a:endParaRPr lang="cs-CZ" sz="2000" b="1" dirty="0"/>
          </a:p>
        </p:txBody>
      </p:sp>
      <p:pic>
        <p:nvPicPr>
          <p:cNvPr id="1026" name="Picture 2" descr="C:\Users\Máma\AppData\Local\Microsoft\Windows\Temporary Internet Files\Content.IE5\O83XCWG5\MC90040818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3284984"/>
            <a:ext cx="1199009" cy="1706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áma\AppData\Local\Microsoft\Windows\Temporary Internet Files\Content.IE5\5VPP00RM\MC9003056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1769364" cy="1777594"/>
          </a:xfrm>
          <a:prstGeom prst="rect">
            <a:avLst/>
          </a:prstGeom>
          <a:noFill/>
        </p:spPr>
      </p:pic>
      <p:pic>
        <p:nvPicPr>
          <p:cNvPr id="12291" name="Picture 3" descr="C:\Users\Máma\AppData\Local\Microsoft\Windows\Temporary Internet Files\Content.IE5\L9LGXIKD\MC9003514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88640"/>
            <a:ext cx="933097" cy="129131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10MWBYN5\MC90044173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0"/>
            <a:ext cx="2060848" cy="1700808"/>
          </a:xfrm>
          <a:prstGeom prst="rect">
            <a:avLst/>
          </a:prstGeom>
          <a:noFill/>
        </p:spPr>
      </p:pic>
      <p:pic>
        <p:nvPicPr>
          <p:cNvPr id="12293" name="Picture 5" descr="C:\Users\Máma\AppData\Local\Microsoft\Windows\Temporary Internet Files\Content.IE5\LUHTRZO4\MC9003523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708920"/>
            <a:ext cx="1785042" cy="1181477"/>
          </a:xfrm>
          <a:prstGeom prst="rect">
            <a:avLst/>
          </a:prstGeom>
          <a:noFill/>
        </p:spPr>
      </p:pic>
      <p:pic>
        <p:nvPicPr>
          <p:cNvPr id="12296" name="Picture 8" descr="C:\Users\Máma\AppData\Local\Microsoft\Windows\Temporary Internet Files\Content.IE5\10MWBYN5\MC9002120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2996952"/>
            <a:ext cx="1403332" cy="1374806"/>
          </a:xfrm>
          <a:prstGeom prst="rect">
            <a:avLst/>
          </a:prstGeom>
          <a:noFill/>
        </p:spPr>
      </p:pic>
      <p:pic>
        <p:nvPicPr>
          <p:cNvPr id="12297" name="Picture 9" descr="C:\Users\Máma\AppData\Local\Microsoft\Windows\Temporary Internet Files\Content.IE5\L9LGXIKD\MC90028090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2564904"/>
            <a:ext cx="1861122" cy="1656184"/>
          </a:xfrm>
          <a:prstGeom prst="rect">
            <a:avLst/>
          </a:prstGeom>
          <a:noFill/>
        </p:spPr>
      </p:pic>
      <p:pic>
        <p:nvPicPr>
          <p:cNvPr id="12299" name="Picture 11" descr="C:\Users\Máma\AppData\Local\Microsoft\Windows\Temporary Internet Files\Content.IE5\LUHTRZO4\MC9001124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2564904"/>
            <a:ext cx="1979712" cy="1324381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83568" y="2060848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заяц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184482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игла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04248" y="1412776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книга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4005064"/>
            <a:ext cx="821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лыжи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39752" y="4437112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мышь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6016" y="4293096"/>
            <a:ext cx="81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носки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308304" y="3933056"/>
            <a:ext cx="926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огурец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9552" y="5589240"/>
            <a:ext cx="6441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З   И  Й  К  Л  М  Н  О       не смотрю совсем в окно</a:t>
            </a:r>
            <a:endParaRPr lang="cs-CZ" sz="2000" b="1" dirty="0"/>
          </a:p>
        </p:txBody>
      </p:sp>
      <p:pic>
        <p:nvPicPr>
          <p:cNvPr id="2050" name="Picture 2" descr="C:\Users\Máma\AppData\Local\Microsoft\Windows\Temporary Internet Files\Content.IE5\O83XCWG5\MC90041190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260648"/>
            <a:ext cx="1296144" cy="1187380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4932040" y="1484784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йогурт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áma\AppData\Local\Microsoft\Windows\Temporary Internet Files\Content.IE5\5VPP00RM\MC9003056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060848"/>
            <a:ext cx="1769364" cy="1777594"/>
          </a:xfrm>
          <a:prstGeom prst="rect">
            <a:avLst/>
          </a:prstGeom>
          <a:noFill/>
        </p:spPr>
      </p:pic>
      <p:pic>
        <p:nvPicPr>
          <p:cNvPr id="12291" name="Picture 3" descr="C:\Users\Máma\AppData\Local\Microsoft\Windows\Temporary Internet Files\Content.IE5\L9LGXIKD\MC9003514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2348880"/>
            <a:ext cx="933097" cy="1291310"/>
          </a:xfrm>
          <a:prstGeom prst="rect">
            <a:avLst/>
          </a:prstGeom>
          <a:noFill/>
        </p:spPr>
      </p:pic>
      <p:pic>
        <p:nvPicPr>
          <p:cNvPr id="12292" name="Picture 4" descr="C:\Users\Máma\AppData\Local\Microsoft\Windows\Temporary Internet Files\Content.IE5\10MWBYN5\MC90044173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0"/>
            <a:ext cx="2060848" cy="1700808"/>
          </a:xfrm>
          <a:prstGeom prst="rect">
            <a:avLst/>
          </a:prstGeom>
          <a:noFill/>
        </p:spPr>
      </p:pic>
      <p:pic>
        <p:nvPicPr>
          <p:cNvPr id="12293" name="Picture 5" descr="C:\Users\Máma\AppData\Local\Microsoft\Windows\Temporary Internet Files\Content.IE5\LUHTRZO4\MC9003523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420888"/>
            <a:ext cx="1785042" cy="1181477"/>
          </a:xfrm>
          <a:prstGeom prst="rect">
            <a:avLst/>
          </a:prstGeom>
          <a:noFill/>
        </p:spPr>
      </p:pic>
      <p:pic>
        <p:nvPicPr>
          <p:cNvPr id="12296" name="Picture 8" descr="C:\Users\Máma\AppData\Local\Microsoft\Windows\Temporary Internet Files\Content.IE5\10MWBYN5\MC9002120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548680"/>
            <a:ext cx="1403332" cy="1374806"/>
          </a:xfrm>
          <a:prstGeom prst="rect">
            <a:avLst/>
          </a:prstGeom>
          <a:noFill/>
        </p:spPr>
      </p:pic>
      <p:pic>
        <p:nvPicPr>
          <p:cNvPr id="12297" name="Picture 9" descr="C:\Users\Máma\AppData\Local\Microsoft\Windows\Temporary Internet Files\Content.IE5\L9LGXIKD\MC90028090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404664"/>
            <a:ext cx="1861122" cy="1656184"/>
          </a:xfrm>
          <a:prstGeom prst="rect">
            <a:avLst/>
          </a:prstGeom>
          <a:noFill/>
        </p:spPr>
      </p:pic>
      <p:pic>
        <p:nvPicPr>
          <p:cNvPr id="12299" name="Picture 11" descr="C:\Users\Máma\AppData\Local\Microsoft\Windows\Temporary Internet Files\Content.IE5\LUHTRZO4\MC9001124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404664"/>
            <a:ext cx="1979712" cy="1324381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539552" y="5589240"/>
            <a:ext cx="6167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З   И   К  Л  М  Н  О       не смотрю совсем в окно</a:t>
            </a:r>
            <a:endParaRPr lang="cs-CZ" sz="2000" b="1" dirty="0"/>
          </a:p>
        </p:txBody>
      </p:sp>
      <p:pic>
        <p:nvPicPr>
          <p:cNvPr id="10" name="Picture 2" descr="C:\Users\Máma\AppData\Local\Microsoft\Windows\Temporary Internet Files\Content.IE5\O83XCWG5\MC90041190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2348880"/>
            <a:ext cx="1296144" cy="1187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áma\AppData\Local\Microsoft\Windows\Temporary Internet Files\Content.IE5\10MWBYN5\MC9002333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921408" cy="1632812"/>
          </a:xfrm>
          <a:prstGeom prst="rect">
            <a:avLst/>
          </a:prstGeom>
          <a:noFill/>
        </p:spPr>
      </p:pic>
      <p:pic>
        <p:nvPicPr>
          <p:cNvPr id="13322" name="Picture 10" descr="C:\Users\Máma\AppData\Local\Microsoft\Windows\Temporary Internet Files\Content.IE5\LUHTRZO4\MC9000303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836712"/>
            <a:ext cx="1625803" cy="1869034"/>
          </a:xfrm>
          <a:prstGeom prst="rect">
            <a:avLst/>
          </a:prstGeom>
          <a:noFill/>
        </p:spPr>
      </p:pic>
      <p:pic>
        <p:nvPicPr>
          <p:cNvPr id="13323" name="Picture 11" descr="C:\Users\Máma\AppData\Local\Microsoft\Windows\Temporary Internet Files\Content.IE5\10MWBYN5\MC90028105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140968"/>
            <a:ext cx="1527933" cy="1512168"/>
          </a:xfrm>
          <a:prstGeom prst="rect">
            <a:avLst/>
          </a:prstGeom>
          <a:noFill/>
        </p:spPr>
      </p:pic>
      <p:pic>
        <p:nvPicPr>
          <p:cNvPr id="13324" name="Picture 12" descr="C:\Users\Máma\AppData\Local\Microsoft\Windows\Temporary Internet Files\Content.IE5\L9LGXIKD\MC90015095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2708920"/>
            <a:ext cx="1121772" cy="1268281"/>
          </a:xfrm>
          <a:prstGeom prst="rect">
            <a:avLst/>
          </a:prstGeom>
          <a:noFill/>
        </p:spPr>
      </p:pic>
      <p:pic>
        <p:nvPicPr>
          <p:cNvPr id="13325" name="Picture 13" descr="C:\Users\Máma\AppData\Local\Microsoft\Windows\Temporary Internet Files\Content.IE5\5VPP00RM\MC90019896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284984"/>
            <a:ext cx="1800200" cy="1550173"/>
          </a:xfrm>
          <a:prstGeom prst="rect">
            <a:avLst/>
          </a:prstGeom>
          <a:noFill/>
        </p:spPr>
      </p:pic>
      <p:pic>
        <p:nvPicPr>
          <p:cNvPr id="13326" name="Picture 14" descr="C:\Users\Máma\AppData\Local\Microsoft\Windows\Temporary Internet Files\Content.IE5\LUHTRZO4\MC900440405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0"/>
            <a:ext cx="1800200" cy="1800200"/>
          </a:xfrm>
          <a:prstGeom prst="rect">
            <a:avLst/>
          </a:prstGeom>
          <a:noFill/>
        </p:spPr>
      </p:pic>
      <p:pic>
        <p:nvPicPr>
          <p:cNvPr id="13327" name="Picture 15" descr="C:\Users\Máma\AppData\Local\Microsoft\Windows\Temporary Internet Files\Content.IE5\L9LGXIKD\MC90029018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1124744"/>
            <a:ext cx="1935644" cy="1186981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83568" y="2420888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пиво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2636912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рот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64088" y="1844824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солнце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32240" y="2420888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туалет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187624" y="4653136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укол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635896" y="4077072"/>
            <a:ext cx="1406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флейта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32240" y="494116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хлеб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23528" y="5733256"/>
            <a:ext cx="5586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П   Р   С   Т   У   Ф   Х        ох, наука  не  легка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áma\AppData\Local\Microsoft\Windows\Temporary Internet Files\Content.IE5\10MWBYN5\MC9002333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140968"/>
            <a:ext cx="1921408" cy="1632812"/>
          </a:xfrm>
          <a:prstGeom prst="rect">
            <a:avLst/>
          </a:prstGeom>
          <a:noFill/>
        </p:spPr>
      </p:pic>
      <p:pic>
        <p:nvPicPr>
          <p:cNvPr id="13322" name="Picture 10" descr="C:\Users\Máma\AppData\Local\Microsoft\Windows\Temporary Internet Files\Content.IE5\LUHTRZO4\MC9000303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692696"/>
            <a:ext cx="1625803" cy="1869034"/>
          </a:xfrm>
          <a:prstGeom prst="rect">
            <a:avLst/>
          </a:prstGeom>
          <a:noFill/>
        </p:spPr>
      </p:pic>
      <p:pic>
        <p:nvPicPr>
          <p:cNvPr id="13323" name="Picture 11" descr="C:\Users\Máma\AppData\Local\Microsoft\Windows\Temporary Internet Files\Content.IE5\10MWBYN5\MC90028105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140968"/>
            <a:ext cx="1527933" cy="1512168"/>
          </a:xfrm>
          <a:prstGeom prst="rect">
            <a:avLst/>
          </a:prstGeom>
          <a:noFill/>
        </p:spPr>
      </p:pic>
      <p:pic>
        <p:nvPicPr>
          <p:cNvPr id="13324" name="Picture 12" descr="C:\Users\Máma\AppData\Local\Microsoft\Windows\Temporary Internet Files\Content.IE5\L9LGXIKD\MC90015095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76672"/>
            <a:ext cx="1121772" cy="1268281"/>
          </a:xfrm>
          <a:prstGeom prst="rect">
            <a:avLst/>
          </a:prstGeom>
          <a:noFill/>
        </p:spPr>
      </p:pic>
      <p:pic>
        <p:nvPicPr>
          <p:cNvPr id="13325" name="Picture 13" descr="C:\Users\Máma\AppData\Local\Microsoft\Windows\Temporary Internet Files\Content.IE5\5VPP00RM\MC90019896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48680"/>
            <a:ext cx="1800200" cy="1550173"/>
          </a:xfrm>
          <a:prstGeom prst="rect">
            <a:avLst/>
          </a:prstGeom>
          <a:noFill/>
        </p:spPr>
      </p:pic>
      <p:pic>
        <p:nvPicPr>
          <p:cNvPr id="13326" name="Picture 14" descr="C:\Users\Máma\AppData\Local\Microsoft\Windows\Temporary Internet Files\Content.IE5\LUHTRZO4\MC900440405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2852936"/>
            <a:ext cx="1800200" cy="1800200"/>
          </a:xfrm>
          <a:prstGeom prst="rect">
            <a:avLst/>
          </a:prstGeom>
          <a:noFill/>
        </p:spPr>
      </p:pic>
      <p:pic>
        <p:nvPicPr>
          <p:cNvPr id="13327" name="Picture 15" descr="C:\Users\Máma\AppData\Local\Microsoft\Windows\Temporary Internet Files\Content.IE5\L9LGXIKD\MC90029018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1268760"/>
            <a:ext cx="1935644" cy="1186981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323528" y="5733256"/>
            <a:ext cx="5586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П   Р   С   Т   У   Ф   Х        ох, наука  не  легка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Máma\AppData\Local\Microsoft\Windows\Temporary Internet Files\Content.IE5\LUHTRZO4\MC9003911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052736"/>
            <a:ext cx="1276382" cy="1289070"/>
          </a:xfrm>
          <a:prstGeom prst="rect">
            <a:avLst/>
          </a:prstGeom>
          <a:noFill/>
        </p:spPr>
      </p:pic>
      <p:pic>
        <p:nvPicPr>
          <p:cNvPr id="14341" name="Picture 5" descr="C:\Users\Máma\AppData\Local\Microsoft\Windows\Temporary Internet Files\Content.IE5\LUHTRZO4\MC90044146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92696"/>
            <a:ext cx="2304256" cy="2304256"/>
          </a:xfrm>
          <a:prstGeom prst="rect">
            <a:avLst/>
          </a:prstGeom>
          <a:noFill/>
        </p:spPr>
      </p:pic>
      <p:pic>
        <p:nvPicPr>
          <p:cNvPr id="14345" name="Picture 9" descr="C:\Users\Máma\AppData\Local\Microsoft\Windows\Temporary Internet Files\Content.IE5\LUHTRZO4\MC90001334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764704"/>
            <a:ext cx="1944216" cy="2673297"/>
          </a:xfrm>
          <a:prstGeom prst="rect">
            <a:avLst/>
          </a:prstGeom>
          <a:noFill/>
        </p:spPr>
      </p:pic>
      <p:pic>
        <p:nvPicPr>
          <p:cNvPr id="14346" name="Picture 10" descr="C:\Users\Máma\AppData\Local\Microsoft\Windows\Temporary Internet Files\Content.IE5\L9LGXIKD\MC90044066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844824"/>
            <a:ext cx="1800200" cy="158417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83568" y="2924944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цепь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2564904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часы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3573016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шкаф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308304" y="3717032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щенок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75656" y="3429000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ъ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03648" y="4149080"/>
            <a:ext cx="1622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вёрдый знак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5589240"/>
            <a:ext cx="53062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Ц   Ч   Ш   Щ   ъ      не запонмю  я   никак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Máma\AppData\Local\Microsoft\Windows\Temporary Internet Files\Content.IE5\LUHTRZO4\MC9003911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844824"/>
            <a:ext cx="1276382" cy="1289070"/>
          </a:xfrm>
          <a:prstGeom prst="rect">
            <a:avLst/>
          </a:prstGeom>
          <a:noFill/>
        </p:spPr>
      </p:pic>
      <p:pic>
        <p:nvPicPr>
          <p:cNvPr id="14341" name="Picture 5" descr="C:\Users\Máma\AppData\Local\Microsoft\Windows\Temporary Internet Files\Content.IE5\LUHTRZO4\MC90044146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412776"/>
            <a:ext cx="2304256" cy="2304256"/>
          </a:xfrm>
          <a:prstGeom prst="rect">
            <a:avLst/>
          </a:prstGeom>
          <a:noFill/>
        </p:spPr>
      </p:pic>
      <p:pic>
        <p:nvPicPr>
          <p:cNvPr id="14345" name="Picture 9" descr="C:\Users\Máma\AppData\Local\Microsoft\Windows\Temporary Internet Files\Content.IE5\LUHTRZO4\MC90001334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20688"/>
            <a:ext cx="1944216" cy="2673297"/>
          </a:xfrm>
          <a:prstGeom prst="rect">
            <a:avLst/>
          </a:prstGeom>
          <a:noFill/>
        </p:spPr>
      </p:pic>
      <p:pic>
        <p:nvPicPr>
          <p:cNvPr id="14346" name="Picture 10" descr="C:\Users\Máma\AppData\Local\Microsoft\Windows\Temporary Internet Files\Content.IE5\L9LGXIKD\MC90044066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412776"/>
            <a:ext cx="1800200" cy="1584176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2627784" y="386104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ъ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5589240"/>
            <a:ext cx="53062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Ц   Ч   Ш   Щ   ъ      не запонмю  я   никак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Users\Máma\AppData\Local\Microsoft\Windows\Temporary Internet Files\Content.IE5\10MWBYN5\MC900350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844824"/>
            <a:ext cx="3143980" cy="2376264"/>
          </a:xfrm>
          <a:prstGeom prst="rect">
            <a:avLst/>
          </a:prstGeom>
          <a:noFill/>
        </p:spPr>
      </p:pic>
      <p:pic>
        <p:nvPicPr>
          <p:cNvPr id="15365" name="Picture 5" descr="C:\Users\Máma\AppData\Local\Microsoft\Windows\Temporary Internet Files\Content.IE5\10MWBYN5\MC9001133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04664"/>
            <a:ext cx="2005399" cy="2448272"/>
          </a:xfrm>
          <a:prstGeom prst="rect">
            <a:avLst/>
          </a:prstGeom>
          <a:noFill/>
        </p:spPr>
      </p:pic>
      <p:pic>
        <p:nvPicPr>
          <p:cNvPr id="15366" name="Picture 6" descr="C:\Users\Máma\AppData\Local\Microsoft\Windows\Temporary Internet Files\Content.IE5\L9LGXIKD\MC90043691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2780928"/>
            <a:ext cx="1714500" cy="17145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3568" y="1268760"/>
            <a:ext cx="553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ы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76672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ь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2276872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еры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11967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мягкий знак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4437112"/>
            <a:ext cx="102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экипаж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56176" y="2996952"/>
            <a:ext cx="73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юбка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92280" y="4509120"/>
            <a:ext cx="950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яблоко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5805264"/>
            <a:ext cx="52453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Ы   Ь   Э  Ю   Я      азбуку    всю   знаю   я. 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Users\Máma\AppData\Local\Microsoft\Windows\Temporary Internet Files\Content.IE5\10MWBYN5\MC900350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628800"/>
            <a:ext cx="3143980" cy="2376264"/>
          </a:xfrm>
          <a:prstGeom prst="rect">
            <a:avLst/>
          </a:prstGeom>
          <a:noFill/>
        </p:spPr>
      </p:pic>
      <p:pic>
        <p:nvPicPr>
          <p:cNvPr id="15365" name="Picture 5" descr="C:\Users\Máma\AppData\Local\Microsoft\Windows\Temporary Internet Files\Content.IE5\10MWBYN5\MC9001133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628800"/>
            <a:ext cx="2005399" cy="2448272"/>
          </a:xfrm>
          <a:prstGeom prst="rect">
            <a:avLst/>
          </a:prstGeom>
          <a:noFill/>
        </p:spPr>
      </p:pic>
      <p:pic>
        <p:nvPicPr>
          <p:cNvPr id="15366" name="Picture 6" descr="C:\Users\Máma\AppData\Local\Microsoft\Windows\Temporary Internet Files\Content.IE5\L9LGXIKD\MC90043691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52736"/>
            <a:ext cx="1714500" cy="17145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23728" y="1124744"/>
            <a:ext cx="553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ы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1340768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ь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5805264"/>
            <a:ext cx="52453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Ы   Ь   Э  Ю   Я      азбуку    всю   знаю   я. 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4386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Сравните  правильно: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204864"/>
            <a:ext cx="8305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Волк,     жук,    барабан,    дом,    Европа,    арбуз,   гитара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068960"/>
            <a:ext cx="80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Книга,    носки,    заяц,    лыжи,   мышь,  огурец,  игла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005064"/>
            <a:ext cx="7293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Хлеб,  рот,  солнце,   флейта,   пиво,   туалет, укол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4869160"/>
            <a:ext cx="4536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Щенок, часы,  цепь,  ъ,  шкаф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5877272"/>
            <a:ext cx="4886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Яблоко,   ы,   юбка,   экипаж,  ъ,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2021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1772816"/>
            <a:ext cx="718978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АРБУЗ, БАРАБАН, ВОЛК, ГИТАРА, ДОМ, ЕВРОПА, ЖУК</a:t>
            </a:r>
          </a:p>
          <a:p>
            <a:endParaRPr lang="ru-RU" sz="2000" dirty="0"/>
          </a:p>
          <a:p>
            <a:r>
              <a:rPr lang="ru-RU" sz="2000" dirty="0" smtClean="0"/>
              <a:t>ЗАЯЦ, ИГЛА, КНИГА, ЛЫЖИ, МЫШЬ, НОСКИ, ОГУРЕЦ</a:t>
            </a:r>
          </a:p>
          <a:p>
            <a:endParaRPr lang="ru-RU" sz="2000" dirty="0"/>
          </a:p>
          <a:p>
            <a:r>
              <a:rPr lang="ru-RU" sz="2000" dirty="0" smtClean="0"/>
              <a:t>ПИВО, РОТ, СОЛНЦЕ, ТУАЛЕТ, УКОЛ, ФЛЕЙТА, ХЛЕБ</a:t>
            </a:r>
          </a:p>
          <a:p>
            <a:endParaRPr lang="ru-RU" sz="2000" dirty="0"/>
          </a:p>
          <a:p>
            <a:r>
              <a:rPr lang="ru-RU" sz="2000" dirty="0" smtClean="0"/>
              <a:t>ЦЕПЬ, ЧАСЫ, ШКАФ, ЩЕНОК, ъ</a:t>
            </a:r>
          </a:p>
          <a:p>
            <a:endParaRPr lang="ru-RU" sz="2000" dirty="0"/>
          </a:p>
          <a:p>
            <a:r>
              <a:rPr lang="ru-RU" sz="2000" dirty="0" smtClean="0"/>
              <a:t>Ы, Ь, ЭКИПАЖ, ЮБКА, ЯБЛОКО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Text čerpán z archivu autora a </a:t>
            </a:r>
            <a:r>
              <a:rPr lang="cs-CZ" sz="1400" smtClean="0">
                <a:latin typeface="Calibri" pitchFamily="34" charset="0"/>
              </a:rPr>
              <a:t>obrazový materiál z  </a:t>
            </a:r>
            <a:r>
              <a:rPr lang="cs-CZ" sz="1400" dirty="0" smtClean="0">
                <a:latin typeface="Calibri" pitchFamily="34" charset="0"/>
              </a:rPr>
              <a:t>PowerPoint – Klipart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174</TotalTime>
  <Words>515</Words>
  <Application>Microsoft Office PowerPoint</Application>
  <PresentationFormat>Předvádění na obrazovce (4:3)</PresentationFormat>
  <Paragraphs>103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ŠABLONA DUM 2003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26</cp:revision>
  <dcterms:created xsi:type="dcterms:W3CDTF">2013-02-14T17:41:16Z</dcterms:created>
  <dcterms:modified xsi:type="dcterms:W3CDTF">2013-04-01T06:41:56Z</dcterms:modified>
</cp:coreProperties>
</file>