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8" r:id="rId2"/>
    <p:sldId id="257" r:id="rId3"/>
    <p:sldId id="260" r:id="rId4"/>
    <p:sldId id="265" r:id="rId5"/>
    <p:sldId id="264" r:id="rId6"/>
    <p:sldId id="263" r:id="rId7"/>
    <p:sldId id="266" r:id="rId8"/>
    <p:sldId id="267" r:id="rId9"/>
    <p:sldId id="268" r:id="rId10"/>
    <p:sldId id="259" r:id="rId11"/>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Palatino Linotype" pitchFamily="18" charset="0"/>
        <a:ea typeface="+mn-ea"/>
        <a:cs typeface="Arial" charset="0"/>
      </a:defRPr>
    </a:lvl1pPr>
    <a:lvl2pPr marL="457200" algn="l" rtl="0" fontAlgn="base">
      <a:spcBef>
        <a:spcPct val="0"/>
      </a:spcBef>
      <a:spcAft>
        <a:spcPct val="0"/>
      </a:spcAft>
      <a:defRPr kern="1200">
        <a:solidFill>
          <a:schemeClr val="tx1"/>
        </a:solidFill>
        <a:latin typeface="Palatino Linotype" pitchFamily="18" charset="0"/>
        <a:ea typeface="+mn-ea"/>
        <a:cs typeface="Arial" charset="0"/>
      </a:defRPr>
    </a:lvl2pPr>
    <a:lvl3pPr marL="914400" algn="l" rtl="0" fontAlgn="base">
      <a:spcBef>
        <a:spcPct val="0"/>
      </a:spcBef>
      <a:spcAft>
        <a:spcPct val="0"/>
      </a:spcAft>
      <a:defRPr kern="1200">
        <a:solidFill>
          <a:schemeClr val="tx1"/>
        </a:solidFill>
        <a:latin typeface="Palatino Linotype" pitchFamily="18" charset="0"/>
        <a:ea typeface="+mn-ea"/>
        <a:cs typeface="Arial" charset="0"/>
      </a:defRPr>
    </a:lvl3pPr>
    <a:lvl4pPr marL="1371600" algn="l" rtl="0" fontAlgn="base">
      <a:spcBef>
        <a:spcPct val="0"/>
      </a:spcBef>
      <a:spcAft>
        <a:spcPct val="0"/>
      </a:spcAft>
      <a:defRPr kern="1200">
        <a:solidFill>
          <a:schemeClr val="tx1"/>
        </a:solidFill>
        <a:latin typeface="Palatino Linotype" pitchFamily="18" charset="0"/>
        <a:ea typeface="+mn-ea"/>
        <a:cs typeface="Arial" charset="0"/>
      </a:defRPr>
    </a:lvl4pPr>
    <a:lvl5pPr marL="1828800" algn="l" rtl="0" fontAlgn="base">
      <a:spcBef>
        <a:spcPct val="0"/>
      </a:spcBef>
      <a:spcAft>
        <a:spcPct val="0"/>
      </a:spcAft>
      <a:defRPr kern="1200">
        <a:solidFill>
          <a:schemeClr val="tx1"/>
        </a:solidFill>
        <a:latin typeface="Palatino Linotype" pitchFamily="18" charset="0"/>
        <a:ea typeface="+mn-ea"/>
        <a:cs typeface="Arial" charset="0"/>
      </a:defRPr>
    </a:lvl5pPr>
    <a:lvl6pPr marL="2286000" algn="l" defTabSz="914400" rtl="0" eaLnBrk="1" latinLnBrk="0" hangingPunct="1">
      <a:defRPr kern="1200">
        <a:solidFill>
          <a:schemeClr val="tx1"/>
        </a:solidFill>
        <a:latin typeface="Palatino Linotype" pitchFamily="18" charset="0"/>
        <a:ea typeface="+mn-ea"/>
        <a:cs typeface="Arial" charset="0"/>
      </a:defRPr>
    </a:lvl6pPr>
    <a:lvl7pPr marL="2743200" algn="l" defTabSz="914400" rtl="0" eaLnBrk="1" latinLnBrk="0" hangingPunct="1">
      <a:defRPr kern="1200">
        <a:solidFill>
          <a:schemeClr val="tx1"/>
        </a:solidFill>
        <a:latin typeface="Palatino Linotype" pitchFamily="18" charset="0"/>
        <a:ea typeface="+mn-ea"/>
        <a:cs typeface="Arial" charset="0"/>
      </a:defRPr>
    </a:lvl7pPr>
    <a:lvl8pPr marL="3200400" algn="l" defTabSz="914400" rtl="0" eaLnBrk="1" latinLnBrk="0" hangingPunct="1">
      <a:defRPr kern="1200">
        <a:solidFill>
          <a:schemeClr val="tx1"/>
        </a:solidFill>
        <a:latin typeface="Palatino Linotype" pitchFamily="18" charset="0"/>
        <a:ea typeface="+mn-ea"/>
        <a:cs typeface="Arial" charset="0"/>
      </a:defRPr>
    </a:lvl8pPr>
    <a:lvl9pPr marL="3657600" algn="l" defTabSz="914400" rtl="0" eaLnBrk="1" latinLnBrk="0" hangingPunct="1">
      <a:defRPr kern="1200">
        <a:solidFill>
          <a:schemeClr val="tx1"/>
        </a:solidFill>
        <a:latin typeface="Palatino Linotype" pitchFamily="18"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showPr>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15EEAF0A-70C2-499F-9610-B371C38ADCDE}" type="datetimeFigureOut">
              <a:rPr lang="cs-CZ"/>
              <a:pPr>
                <a:defRPr/>
              </a:pPr>
              <a:t>1.4.2013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7792BE90-6A29-4B90-85E9-2B24BF2D8FF0}"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71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7172"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FA2F4A-C7E5-4225-94BE-96B3CE712677}" type="slidenum">
              <a:rPr lang="cs-CZ"/>
              <a:pPr fontAlgn="base">
                <a:spcBef>
                  <a:spcPct val="0"/>
                </a:spcBef>
                <a:spcAft>
                  <a:spcPct val="0"/>
                </a:spcAft>
              </a:pPr>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81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8196"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235CE89-0081-48AA-8487-79A19F9CEADD}" type="slidenum">
              <a:rPr lang="cs-CZ"/>
              <a:pPr fontAlgn="base">
                <a:spcBef>
                  <a:spcPct val="0"/>
                </a:spcBef>
                <a:spcAft>
                  <a:spcPct val="0"/>
                </a:spcAft>
              </a:pPr>
              <a:t>2</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92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9220"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947597C-0481-47E0-A921-50637023BDDD}" type="slidenum">
              <a:rPr lang="cs-CZ"/>
              <a:pPr fontAlgn="base">
                <a:spcBef>
                  <a:spcPct val="0"/>
                </a:spcBef>
                <a:spcAft>
                  <a:spcPct val="0"/>
                </a:spcAft>
              </a:pPr>
              <a:t>3</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92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9220"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947597C-0481-47E0-A921-50637023BDDD}" type="slidenum">
              <a:rPr lang="cs-CZ"/>
              <a:pPr fontAlgn="base">
                <a:spcBef>
                  <a:spcPct val="0"/>
                </a:spcBef>
                <a:spcAft>
                  <a:spcPct val="0"/>
                </a:spcAft>
              </a:pPr>
              <a:t>4</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92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9220"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947597C-0481-47E0-A921-50637023BDDD}" type="slidenum">
              <a:rPr lang="cs-CZ"/>
              <a:pPr fontAlgn="base">
                <a:spcBef>
                  <a:spcPct val="0"/>
                </a:spcBef>
                <a:spcAft>
                  <a:spcPct val="0"/>
                </a:spcAft>
              </a:pPr>
              <a:t>5</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92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9220"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947597C-0481-47E0-A921-50637023BDDD}" type="slidenum">
              <a:rPr lang="cs-CZ"/>
              <a:pPr fontAlgn="base">
                <a:spcBef>
                  <a:spcPct val="0"/>
                </a:spcBef>
                <a:spcAft>
                  <a:spcPct val="0"/>
                </a:spcAft>
              </a:pPr>
              <a:t>6</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92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9220"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947597C-0481-47E0-A921-50637023BDDD}" type="slidenum">
              <a:rPr lang="cs-CZ"/>
              <a:pPr fontAlgn="base">
                <a:spcBef>
                  <a:spcPct val="0"/>
                </a:spcBef>
                <a:spcAft>
                  <a:spcPct val="0"/>
                </a:spcAft>
              </a:pPr>
              <a:t>7</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92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9220"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947597C-0481-47E0-A921-50637023BDDD}" type="slidenum">
              <a:rPr lang="cs-CZ"/>
              <a:pPr fontAlgn="base">
                <a:spcBef>
                  <a:spcPct val="0"/>
                </a:spcBef>
                <a:spcAft>
                  <a:spcPct val="0"/>
                </a:spcAft>
              </a:pPr>
              <a:t>8</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92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9220"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947597C-0481-47E0-A921-50637023BDDD}" type="slidenum">
              <a:rPr lang="cs-CZ"/>
              <a:pPr fontAlgn="base">
                <a:spcBef>
                  <a:spcPct val="0"/>
                </a:spcBef>
                <a:spcAft>
                  <a:spcPct val="0"/>
                </a:spcAft>
              </a:pPr>
              <a:t>9</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02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0244"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871CD57-3026-48AC-B355-53D3D66253BA}" type="slidenum">
              <a:rPr lang="cs-CZ"/>
              <a:pPr fontAlgn="base">
                <a:spcBef>
                  <a:spcPct val="0"/>
                </a:spcBef>
                <a:spcAft>
                  <a:spcPct val="0"/>
                </a:spcAft>
              </a:pPr>
              <a:t>10</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lstStyle>
            <a:lvl1pPr>
              <a:lnSpc>
                <a:spcPct val="100000"/>
              </a:lnSpc>
              <a:defRPr sz="8000"/>
            </a:lvl1pPr>
          </a:lstStyle>
          <a:p>
            <a:r>
              <a:rPr lang="cs-CZ" smtClean="0"/>
              <a:t>Klepnutím lze upravit styl předlohy nadpisů.</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en-US" dirty="0"/>
          </a:p>
        </p:txBody>
      </p:sp>
      <p:sp>
        <p:nvSpPr>
          <p:cNvPr id="4" name="Date Placeholder 3"/>
          <p:cNvSpPr>
            <a:spLocks noGrp="1"/>
          </p:cNvSpPr>
          <p:nvPr>
            <p:ph type="dt" sz="half" idx="10"/>
          </p:nvPr>
        </p:nvSpPr>
        <p:spPr/>
        <p:txBody>
          <a:bodyPr/>
          <a:lstStyle>
            <a:lvl1pPr>
              <a:defRPr/>
            </a:lvl1pPr>
          </a:lstStyle>
          <a:p>
            <a:pPr>
              <a:defRPr/>
            </a:pPr>
            <a:fld id="{AAEB6852-4576-4AF4-A2F4-BE863B5FD49C}" type="datetimeFigureOut">
              <a:rPr lang="cs-CZ"/>
              <a:pPr>
                <a:defRPr/>
              </a:pPr>
              <a:t>1.4.2013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94C97DFC-356A-47BC-8F54-ECB90A7B64E3}"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lvl1pPr>
              <a:defRPr/>
            </a:lvl1pPr>
          </a:lstStyle>
          <a:p>
            <a:pPr>
              <a:defRPr/>
            </a:pPr>
            <a:fld id="{833EE5A9-EDD6-4E84-A018-D86DE4F6951A}" type="datetimeFigureOut">
              <a:rPr lang="cs-CZ"/>
              <a:pPr>
                <a:defRPr/>
              </a:pPr>
              <a:t>1.4.2013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509D89BE-FDFD-4348-BC70-CF98BBAA280F}"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Oval 6"/>
          <p:cNvSpPr/>
          <p:nvPr/>
        </p:nvSpPr>
        <p:spPr>
          <a:xfrm>
            <a:off x="4495800"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Oval 7"/>
          <p:cNvSpPr/>
          <p:nvPr/>
        </p:nvSpPr>
        <p:spPr>
          <a:xfrm>
            <a:off x="4695825"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Oval 8"/>
          <p:cNvSpPr/>
          <p:nvPr/>
        </p:nvSpPr>
        <p:spPr>
          <a:xfrm>
            <a:off x="4297363" y="3924300"/>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722313" y="1371600"/>
            <a:ext cx="7772400" cy="2505075"/>
          </a:xfrm>
        </p:spPr>
        <p:txBody>
          <a:bodyPr/>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Klepnutím lze upravit styl předlohy nadpisů.</a:t>
            </a:r>
            <a:endParaRPr lang="en-US" dirty="0"/>
          </a:p>
        </p:txBody>
      </p:sp>
      <p:sp>
        <p:nvSpPr>
          <p:cNvPr id="3" name="Text Placeholder 2"/>
          <p:cNvSpPr>
            <a:spLocks noGrp="1"/>
          </p:cNvSpPr>
          <p:nvPr>
            <p:ph type="body" idx="1"/>
          </p:nvPr>
        </p:nvSpPr>
        <p:spPr>
          <a:xfrm>
            <a:off x="722313" y="4068763"/>
            <a:ext cx="7772400" cy="1131887"/>
          </a:xfrm>
        </p:spPr>
        <p:txBody>
          <a:bodyPr/>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7" name="Date Placeholder 3"/>
          <p:cNvSpPr>
            <a:spLocks noGrp="1"/>
          </p:cNvSpPr>
          <p:nvPr>
            <p:ph type="dt" sz="half" idx="10"/>
          </p:nvPr>
        </p:nvSpPr>
        <p:spPr/>
        <p:txBody>
          <a:bodyPr/>
          <a:lstStyle>
            <a:lvl1pPr>
              <a:defRPr/>
            </a:lvl1pPr>
          </a:lstStyle>
          <a:p>
            <a:pPr>
              <a:defRPr/>
            </a:pPr>
            <a:fld id="{91ACEF92-04F5-4A0E-BAE7-19A9C9C7F16D}" type="datetimeFigureOut">
              <a:rPr lang="cs-CZ"/>
              <a:pPr>
                <a:defRPr/>
              </a:pPr>
              <a:t>1.4.2013</a:t>
            </a:fld>
            <a:endParaRPr lang="cs-CZ"/>
          </a:p>
        </p:txBody>
      </p:sp>
      <p:sp>
        <p:nvSpPr>
          <p:cNvPr id="8" name="Footer Placeholder 4"/>
          <p:cNvSpPr>
            <a:spLocks noGrp="1"/>
          </p:cNvSpPr>
          <p:nvPr>
            <p:ph type="ftr" sz="quarter" idx="11"/>
          </p:nvPr>
        </p:nvSpPr>
        <p:spPr/>
        <p:txBody>
          <a:bodyPr/>
          <a:lstStyle>
            <a:lvl1pPr>
              <a:defRPr/>
            </a:lvl1pPr>
          </a:lstStyle>
          <a:p>
            <a:pPr>
              <a:defRPr/>
            </a:pPr>
            <a:endParaRPr lang="cs-CZ"/>
          </a:p>
        </p:txBody>
      </p:sp>
      <p:sp>
        <p:nvSpPr>
          <p:cNvPr id="9" name="Slide Number Placeholder 5"/>
          <p:cNvSpPr>
            <a:spLocks noGrp="1"/>
          </p:cNvSpPr>
          <p:nvPr>
            <p:ph type="sldNum" sz="quarter" idx="12"/>
          </p:nvPr>
        </p:nvSpPr>
        <p:spPr/>
        <p:txBody>
          <a:bodyPr/>
          <a:lstStyle>
            <a:lvl1pPr>
              <a:defRPr/>
            </a:lvl1pPr>
          </a:lstStyle>
          <a:p>
            <a:pPr>
              <a:defRPr/>
            </a:pPr>
            <a:fld id="{CB75F4E0-B10C-48DB-A1B2-132D918EFAFE}"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3"/>
          <p:cNvSpPr>
            <a:spLocks noGrp="1"/>
          </p:cNvSpPr>
          <p:nvPr>
            <p:ph type="dt" sz="half" idx="14"/>
          </p:nvPr>
        </p:nvSpPr>
        <p:spPr/>
        <p:txBody>
          <a:bodyPr/>
          <a:lstStyle>
            <a:lvl1pPr>
              <a:defRPr/>
            </a:lvl1pPr>
          </a:lstStyle>
          <a:p>
            <a:pPr>
              <a:defRPr/>
            </a:pPr>
            <a:fld id="{9881EB39-78FC-443A-9615-E098F8A33F57}" type="datetimeFigureOut">
              <a:rPr lang="cs-CZ"/>
              <a:pPr>
                <a:defRPr/>
              </a:pPr>
              <a:t>1.4.2013</a:t>
            </a:fld>
            <a:endParaRPr lang="cs-CZ"/>
          </a:p>
        </p:txBody>
      </p:sp>
      <p:sp>
        <p:nvSpPr>
          <p:cNvPr id="6" name="Footer Placeholder 4"/>
          <p:cNvSpPr>
            <a:spLocks noGrp="1"/>
          </p:cNvSpPr>
          <p:nvPr>
            <p:ph type="ftr" sz="quarter" idx="15"/>
          </p:nvPr>
        </p:nvSpPr>
        <p:spPr/>
        <p:txBody>
          <a:bodyPr/>
          <a:lstStyle>
            <a:lvl1pPr>
              <a:defRPr/>
            </a:lvl1pPr>
          </a:lstStyle>
          <a:p>
            <a:pPr>
              <a:defRPr/>
            </a:pPr>
            <a:endParaRPr lang="cs-CZ"/>
          </a:p>
        </p:txBody>
      </p:sp>
      <p:sp>
        <p:nvSpPr>
          <p:cNvPr id="7" name="Slide Number Placeholder 5"/>
          <p:cNvSpPr>
            <a:spLocks noGrp="1"/>
          </p:cNvSpPr>
          <p:nvPr>
            <p:ph type="sldNum" sz="quarter" idx="16"/>
          </p:nvPr>
        </p:nvSpPr>
        <p:spPr/>
        <p:txBody>
          <a:bodyPr/>
          <a:lstStyle>
            <a:lvl1pPr>
              <a:defRPr/>
            </a:lvl1pPr>
          </a:lstStyle>
          <a:p>
            <a:pPr>
              <a:defRPr/>
            </a:pPr>
            <a:fld id="{B72BDF9E-BC4C-4838-B0F8-49ABC2F5B243}"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Klepnutím lze upravit styl předlohy nadpisů.</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3"/>
          <p:cNvSpPr>
            <a:spLocks noGrp="1"/>
          </p:cNvSpPr>
          <p:nvPr>
            <p:ph type="dt" sz="half" idx="15"/>
          </p:nvPr>
        </p:nvSpPr>
        <p:spPr/>
        <p:txBody>
          <a:bodyPr/>
          <a:lstStyle>
            <a:lvl1pPr>
              <a:defRPr/>
            </a:lvl1pPr>
          </a:lstStyle>
          <a:p>
            <a:pPr>
              <a:defRPr/>
            </a:pPr>
            <a:fld id="{F5B2A92E-7B10-40BC-B2B7-6D113E6F4BF2}" type="datetimeFigureOut">
              <a:rPr lang="cs-CZ"/>
              <a:pPr>
                <a:defRPr/>
              </a:pPr>
              <a:t>1.4.2013</a:t>
            </a:fld>
            <a:endParaRPr lang="cs-CZ"/>
          </a:p>
        </p:txBody>
      </p:sp>
      <p:sp>
        <p:nvSpPr>
          <p:cNvPr id="8" name="Footer Placeholder 4"/>
          <p:cNvSpPr>
            <a:spLocks noGrp="1"/>
          </p:cNvSpPr>
          <p:nvPr>
            <p:ph type="ftr" sz="quarter" idx="16"/>
          </p:nvPr>
        </p:nvSpPr>
        <p:spPr/>
        <p:txBody>
          <a:bodyPr/>
          <a:lstStyle>
            <a:lvl1pPr>
              <a:defRPr/>
            </a:lvl1pPr>
          </a:lstStyle>
          <a:p>
            <a:pPr>
              <a:defRPr/>
            </a:pPr>
            <a:endParaRPr lang="cs-CZ"/>
          </a:p>
        </p:txBody>
      </p:sp>
      <p:sp>
        <p:nvSpPr>
          <p:cNvPr id="9" name="Slide Number Placeholder 5"/>
          <p:cNvSpPr>
            <a:spLocks noGrp="1"/>
          </p:cNvSpPr>
          <p:nvPr>
            <p:ph type="sldNum" sz="quarter" idx="17"/>
          </p:nvPr>
        </p:nvSpPr>
        <p:spPr/>
        <p:txBody>
          <a:bodyPr/>
          <a:lstStyle>
            <a:lvl1pPr>
              <a:defRPr/>
            </a:lvl1pPr>
          </a:lstStyle>
          <a:p>
            <a:pPr>
              <a:defRPr/>
            </a:pPr>
            <a:fld id="{7553EDBD-4F25-42C7-BE75-08BC29AA9916}"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dirty="0"/>
          </a:p>
        </p:txBody>
      </p:sp>
      <p:sp>
        <p:nvSpPr>
          <p:cNvPr id="3" name="Date Placeholder 3"/>
          <p:cNvSpPr>
            <a:spLocks noGrp="1"/>
          </p:cNvSpPr>
          <p:nvPr>
            <p:ph type="dt" sz="half" idx="10"/>
          </p:nvPr>
        </p:nvSpPr>
        <p:spPr/>
        <p:txBody>
          <a:bodyPr/>
          <a:lstStyle>
            <a:lvl1pPr>
              <a:defRPr/>
            </a:lvl1pPr>
          </a:lstStyle>
          <a:p>
            <a:pPr>
              <a:defRPr/>
            </a:pPr>
            <a:fld id="{4753F361-FA58-4C55-80D5-01D439BBA615}" type="datetimeFigureOut">
              <a:rPr lang="cs-CZ"/>
              <a:pPr>
                <a:defRPr/>
              </a:pPr>
              <a:t>1.4.2013</a:t>
            </a:fld>
            <a:endParaRPr lang="cs-CZ"/>
          </a:p>
        </p:txBody>
      </p:sp>
      <p:sp>
        <p:nvSpPr>
          <p:cNvPr id="4" name="Footer Placeholder 4"/>
          <p:cNvSpPr>
            <a:spLocks noGrp="1"/>
          </p:cNvSpPr>
          <p:nvPr>
            <p:ph type="ftr" sz="quarter" idx="11"/>
          </p:nvPr>
        </p:nvSpPr>
        <p:spPr/>
        <p:txBody>
          <a:bodyPr/>
          <a:lstStyle>
            <a:lvl1pPr>
              <a:defRPr/>
            </a:lvl1pPr>
          </a:lstStyle>
          <a:p>
            <a:pPr>
              <a:defRPr/>
            </a:pPr>
            <a:endParaRPr lang="cs-CZ"/>
          </a:p>
        </p:txBody>
      </p:sp>
      <p:sp>
        <p:nvSpPr>
          <p:cNvPr id="5" name="Slide Number Placeholder 5"/>
          <p:cNvSpPr>
            <a:spLocks noGrp="1"/>
          </p:cNvSpPr>
          <p:nvPr>
            <p:ph type="sldNum" sz="quarter" idx="12"/>
          </p:nvPr>
        </p:nvSpPr>
        <p:spPr/>
        <p:txBody>
          <a:bodyPr/>
          <a:lstStyle>
            <a:lvl1pPr>
              <a:defRPr/>
            </a:lvl1pPr>
          </a:lstStyle>
          <a:p>
            <a:pPr>
              <a:defRPr/>
            </a:pPr>
            <a:fld id="{C602F201-48EA-4AB2-AB8F-068C7FD8E652}"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CEADB23B-0FF5-4E94-AADC-F1D809CC36AB}" type="datetimeFigureOut">
              <a:rPr lang="cs-CZ"/>
              <a:pPr>
                <a:defRPr/>
              </a:pPr>
              <a:t>1.4.2013</a:t>
            </a:fld>
            <a:endParaRPr lang="cs-CZ"/>
          </a:p>
        </p:txBody>
      </p:sp>
      <p:sp>
        <p:nvSpPr>
          <p:cNvPr id="3" name="Footer Placeholder 4"/>
          <p:cNvSpPr>
            <a:spLocks noGrp="1"/>
          </p:cNvSpPr>
          <p:nvPr>
            <p:ph type="ftr" sz="quarter" idx="11"/>
          </p:nvPr>
        </p:nvSpPr>
        <p:spPr/>
        <p:txBody>
          <a:bodyPr/>
          <a:lstStyle>
            <a:lvl1pPr>
              <a:defRPr/>
            </a:lvl1pPr>
          </a:lstStyle>
          <a:p>
            <a:pPr>
              <a:defRPr/>
            </a:pPr>
            <a:endParaRPr lang="cs-CZ"/>
          </a:p>
        </p:txBody>
      </p:sp>
      <p:sp>
        <p:nvSpPr>
          <p:cNvPr id="4" name="Slide Number Placeholder 5"/>
          <p:cNvSpPr>
            <a:spLocks noGrp="1"/>
          </p:cNvSpPr>
          <p:nvPr>
            <p:ph type="sldNum" sz="quarter" idx="12"/>
          </p:nvPr>
        </p:nvSpPr>
        <p:spPr/>
        <p:txBody>
          <a:bodyPr/>
          <a:lstStyle>
            <a:lvl1pPr>
              <a:defRPr/>
            </a:lvl1pPr>
          </a:lstStyle>
          <a:p>
            <a:pPr>
              <a:defRPr/>
            </a:pPr>
            <a:fld id="{CAF31AE7-C8BD-4A24-BBCA-449748D20C82}"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Klepnutím lze upravit styl předlohy nadpisů.</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Date Placeholder 3"/>
          <p:cNvSpPr>
            <a:spLocks noGrp="1"/>
          </p:cNvSpPr>
          <p:nvPr>
            <p:ph type="dt" sz="half" idx="10"/>
          </p:nvPr>
        </p:nvSpPr>
        <p:spPr/>
        <p:txBody>
          <a:bodyPr/>
          <a:lstStyle>
            <a:lvl1pPr>
              <a:defRPr/>
            </a:lvl1pPr>
          </a:lstStyle>
          <a:p>
            <a:pPr>
              <a:defRPr/>
            </a:pPr>
            <a:fld id="{44F7D5BB-6D52-4B4C-8E84-5E58A54A4A2A}" type="datetimeFigureOut">
              <a:rPr lang="cs-CZ"/>
              <a:pPr>
                <a:defRPr/>
              </a:pPr>
              <a:t>1.4.2013</a:t>
            </a:fld>
            <a:endParaRPr lang="cs-CZ"/>
          </a:p>
        </p:txBody>
      </p:sp>
      <p:sp>
        <p:nvSpPr>
          <p:cNvPr id="6" name="Footer Placeholder 4"/>
          <p:cNvSpPr>
            <a:spLocks noGrp="1"/>
          </p:cNvSpPr>
          <p:nvPr>
            <p:ph type="ftr" sz="quarter" idx="11"/>
          </p:nvPr>
        </p:nvSpPr>
        <p:spPr/>
        <p:txBody>
          <a:bodyPr/>
          <a:lstStyle>
            <a:lvl1pPr>
              <a:defRPr/>
            </a:lvl1pPr>
          </a:lstStyle>
          <a:p>
            <a:pPr>
              <a:defRPr/>
            </a:pPr>
            <a:endParaRPr lang="cs-CZ"/>
          </a:p>
        </p:txBody>
      </p:sp>
      <p:sp>
        <p:nvSpPr>
          <p:cNvPr id="7" name="Slide Number Placeholder 5"/>
          <p:cNvSpPr>
            <a:spLocks noGrp="1"/>
          </p:cNvSpPr>
          <p:nvPr>
            <p:ph type="sldNum" sz="quarter" idx="12"/>
          </p:nvPr>
        </p:nvSpPr>
        <p:spPr/>
        <p:txBody>
          <a:bodyPr/>
          <a:lstStyle>
            <a:lvl1pPr>
              <a:defRPr/>
            </a:lvl1pPr>
          </a:lstStyle>
          <a:p>
            <a:pPr>
              <a:defRPr/>
            </a:pPr>
            <a:fld id="{AB38C8A2-8A24-4410-85CB-D0C575757270}"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lstStyle>
            <a:lvl1pPr algn="ctr">
              <a:lnSpc>
                <a:spcPct val="100000"/>
              </a:lnSpc>
              <a:defRPr sz="2800" b="0"/>
            </a:lvl1pPr>
          </a:lstStyle>
          <a:p>
            <a:r>
              <a:rPr lang="cs-CZ" smtClean="0"/>
              <a:t>Klepnutím lze upravit styl předlohy nadpisů.</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rtlCol="0">
            <a:norm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Klepnutím na ikonu přidáte obrázek.</a:t>
            </a:r>
            <a:endParaRPr lang="en-US" noProof="0"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Date Placeholder 3"/>
          <p:cNvSpPr>
            <a:spLocks noGrp="1"/>
          </p:cNvSpPr>
          <p:nvPr>
            <p:ph type="dt" sz="half" idx="10"/>
          </p:nvPr>
        </p:nvSpPr>
        <p:spPr/>
        <p:txBody>
          <a:bodyPr/>
          <a:lstStyle>
            <a:lvl1pPr>
              <a:defRPr/>
            </a:lvl1pPr>
          </a:lstStyle>
          <a:p>
            <a:pPr>
              <a:defRPr/>
            </a:pPr>
            <a:fld id="{0B002B4F-6BC9-4C7B-9E28-9A778DE904DA}" type="datetimeFigureOut">
              <a:rPr lang="cs-CZ"/>
              <a:pPr>
                <a:defRPr/>
              </a:pPr>
              <a:t>1.4.2013</a:t>
            </a:fld>
            <a:endParaRPr lang="cs-CZ"/>
          </a:p>
        </p:txBody>
      </p:sp>
      <p:sp>
        <p:nvSpPr>
          <p:cNvPr id="6" name="Footer Placeholder 4"/>
          <p:cNvSpPr>
            <a:spLocks noGrp="1"/>
          </p:cNvSpPr>
          <p:nvPr>
            <p:ph type="ftr" sz="quarter" idx="11"/>
          </p:nvPr>
        </p:nvSpPr>
        <p:spPr/>
        <p:txBody>
          <a:bodyPr/>
          <a:lstStyle>
            <a:lvl1pPr>
              <a:defRPr/>
            </a:lvl1pPr>
          </a:lstStyle>
          <a:p>
            <a:pPr>
              <a:defRPr/>
            </a:pPr>
            <a:endParaRPr lang="cs-CZ"/>
          </a:p>
        </p:txBody>
      </p:sp>
      <p:sp>
        <p:nvSpPr>
          <p:cNvPr id="7" name="Slide Number Placeholder 5"/>
          <p:cNvSpPr>
            <a:spLocks noGrp="1"/>
          </p:cNvSpPr>
          <p:nvPr>
            <p:ph type="sldNum" sz="quarter" idx="12"/>
          </p:nvPr>
        </p:nvSpPr>
        <p:spPr/>
        <p:txBody>
          <a:bodyPr/>
          <a:lstStyle>
            <a:lvl1pPr>
              <a:defRPr/>
            </a:lvl1pPr>
          </a:lstStyle>
          <a:p>
            <a:pPr>
              <a:defRPr/>
            </a:pPr>
            <a:fld id="{A540CA9A-75AC-48B4-BFF1-674618E35C68}"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dirty="0"/>
          </a:p>
        </p:txBody>
      </p:sp>
      <p:sp>
        <p:nvSpPr>
          <p:cNvPr id="3" name="Vertical Text Placeholder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1EB64149-1927-45B5-A199-55D811574DF1}" type="datetimeFigureOut">
              <a:rPr lang="cs-CZ"/>
              <a:pPr>
                <a:defRPr/>
              </a:pPr>
              <a:t>1.4.2013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80E49A78-A61B-433D-8DC1-51DFC785C9C6}"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293377BD-F3EA-43C9-BAEC-E2403CEF5397}" type="datetimeFigureOut">
              <a:rPr lang="cs-CZ"/>
              <a:pPr>
                <a:defRPr/>
              </a:pPr>
              <a:t>1.4.2013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17BE294B-F0DF-4B0A-8099-879D0D444FF3}"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4" name="Date Placeholder 3"/>
          <p:cNvSpPr>
            <a:spLocks noGrp="1"/>
          </p:cNvSpPr>
          <p:nvPr>
            <p:ph type="dt" sz="half" idx="2"/>
          </p:nvPr>
        </p:nvSpPr>
        <p:spPr>
          <a:xfrm>
            <a:off x="6362700" y="6356350"/>
            <a:ext cx="2085975" cy="365125"/>
          </a:xfrm>
          <a:prstGeom prst="rect">
            <a:avLst/>
          </a:prstGeom>
        </p:spPr>
        <p:txBody>
          <a:bodyPr vert="horz" lIns="91440" tIns="45720" rIns="45720" bIns="45720" rtlCol="0" anchor="ctr"/>
          <a:lstStyle>
            <a:lvl1pPr algn="r" fontAlgn="auto">
              <a:spcBef>
                <a:spcPts val="0"/>
              </a:spcBef>
              <a:spcAft>
                <a:spcPts val="0"/>
              </a:spcAft>
              <a:defRPr sz="1200" smtClean="0">
                <a:solidFill>
                  <a:schemeClr val="tx1">
                    <a:lumMod val="65000"/>
                    <a:lumOff val="35000"/>
                  </a:schemeClr>
                </a:solidFill>
                <a:latin typeface="Century Gothic" pitchFamily="34" charset="0"/>
                <a:cs typeface="+mn-cs"/>
              </a:defRPr>
            </a:lvl1pPr>
          </a:lstStyle>
          <a:p>
            <a:pPr>
              <a:defRPr/>
            </a:pPr>
            <a:fld id="{69090CB9-87AD-49FC-9DCB-62A5939CD206}" type="datetimeFigureOut">
              <a:rPr lang="cs-CZ"/>
              <a:pPr>
                <a:defRPr/>
              </a:pPr>
              <a:t>1.4.2013</a:t>
            </a:fld>
            <a:endParaRPr lang="cs-CZ"/>
          </a:p>
        </p:txBody>
      </p:sp>
      <p:sp>
        <p:nvSpPr>
          <p:cNvPr id="5" name="Footer Placeholder 4"/>
          <p:cNvSpPr>
            <a:spLocks noGrp="1"/>
          </p:cNvSpPr>
          <p:nvPr>
            <p:ph type="ftr" sz="quarter" idx="3"/>
          </p:nvPr>
        </p:nvSpPr>
        <p:spPr>
          <a:xfrm>
            <a:off x="658813" y="6356350"/>
            <a:ext cx="2847975" cy="365125"/>
          </a:xfrm>
          <a:prstGeom prst="rect">
            <a:avLst/>
          </a:prstGeom>
        </p:spPr>
        <p:txBody>
          <a:bodyPr vert="horz" lIns="45720" tIns="45720" rIns="91440" bIns="45720" rtlCol="0" anchor="ctr"/>
          <a:lstStyle>
            <a:lvl1pPr algn="l" fontAlgn="auto">
              <a:spcBef>
                <a:spcPts val="0"/>
              </a:spcBef>
              <a:spcAft>
                <a:spcPts val="0"/>
              </a:spcAft>
              <a:defRPr sz="1200">
                <a:solidFill>
                  <a:schemeClr val="tx1">
                    <a:lumMod val="65000"/>
                    <a:lumOff val="35000"/>
                  </a:schemeClr>
                </a:solidFill>
                <a:latin typeface="Century Gothic" pitchFamily="34" charset="0"/>
                <a:cs typeface="+mn-cs"/>
              </a:defRPr>
            </a:lvl1pPr>
          </a:lstStyle>
          <a:p>
            <a:pPr>
              <a:defRPr/>
            </a:pPr>
            <a:endParaRPr lang="cs-CZ"/>
          </a:p>
        </p:txBody>
      </p:sp>
      <p:sp>
        <p:nvSpPr>
          <p:cNvPr id="6" name="Slide Number Placeholder 5"/>
          <p:cNvSpPr>
            <a:spLocks noGrp="1"/>
          </p:cNvSpPr>
          <p:nvPr>
            <p:ph type="sldNum" sz="quarter" idx="4"/>
          </p:nvPr>
        </p:nvSpPr>
        <p:spPr>
          <a:xfrm>
            <a:off x="8543925" y="6356350"/>
            <a:ext cx="561975" cy="365125"/>
          </a:xfrm>
          <a:prstGeom prst="rect">
            <a:avLst/>
          </a:prstGeom>
        </p:spPr>
        <p:txBody>
          <a:bodyPr vert="horz" lIns="27432" tIns="45720" rIns="45720" bIns="45720" rtlCol="0" anchor="ctr"/>
          <a:lstStyle>
            <a:lvl1pPr algn="l" fontAlgn="auto">
              <a:spcBef>
                <a:spcPts val="0"/>
              </a:spcBef>
              <a:spcAft>
                <a:spcPts val="0"/>
              </a:spcAft>
              <a:defRPr sz="1200" smtClean="0">
                <a:solidFill>
                  <a:schemeClr val="tx1">
                    <a:lumMod val="65000"/>
                    <a:lumOff val="35000"/>
                  </a:schemeClr>
                </a:solidFill>
                <a:latin typeface="Century Gothic" pitchFamily="34" charset="0"/>
                <a:cs typeface="+mn-cs"/>
              </a:defRPr>
            </a:lvl1pPr>
          </a:lstStyle>
          <a:p>
            <a:pPr>
              <a:defRPr/>
            </a:pPr>
            <a:fld id="{B72FA0B9-0C0D-4A8A-89D8-3F3D5D58DCC5}" type="slidenum">
              <a:rPr lang="cs-CZ"/>
              <a:pPr>
                <a:defRPr/>
              </a:pPr>
              <a:t>‹#›</a:t>
            </a:fld>
            <a:endParaRPr lang="cs-CZ"/>
          </a:p>
        </p:txBody>
      </p:sp>
      <p:sp>
        <p:nvSpPr>
          <p:cNvPr id="7" name="Oval 6"/>
          <p:cNvSpPr/>
          <p:nvPr/>
        </p:nvSpPr>
        <p:spPr>
          <a:xfrm>
            <a:off x="8458200" y="6499225"/>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Oval 7"/>
          <p:cNvSpPr/>
          <p:nvPr/>
        </p:nvSpPr>
        <p:spPr>
          <a:xfrm>
            <a:off x="569913" y="6499225"/>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83"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ctr" rtl="0" eaLnBrk="1" fontAlgn="base" hangingPunct="1">
        <a:lnSpc>
          <a:spcPts val="5800"/>
        </a:lnSpc>
        <a:spcBef>
          <a:spcPct val="0"/>
        </a:spcBef>
        <a:spcAft>
          <a:spcPct val="0"/>
        </a:spcAft>
        <a:defRPr sz="5400" kern="1200">
          <a:solidFill>
            <a:schemeClr val="tx2"/>
          </a:solidFill>
          <a:effectLst>
            <a:outerShdw blurRad="63500" dist="38100" dir="5400000" algn="t" rotWithShape="0">
              <a:prstClr val="black">
                <a:alpha val="25000"/>
              </a:prstClr>
            </a:outerShdw>
          </a:effectLst>
          <a:latin typeface="+mn-lt"/>
          <a:ea typeface="+mj-ea"/>
          <a:cs typeface="+mj-cs"/>
        </a:defRPr>
      </a:lvl1pPr>
      <a:lvl2pPr algn="ctr" rtl="0" eaLnBrk="1" fontAlgn="base" hangingPunct="1">
        <a:lnSpc>
          <a:spcPts val="5800"/>
        </a:lnSpc>
        <a:spcBef>
          <a:spcPct val="0"/>
        </a:spcBef>
        <a:spcAft>
          <a:spcPct val="0"/>
        </a:spcAft>
        <a:defRPr sz="5400">
          <a:solidFill>
            <a:schemeClr val="tx2"/>
          </a:solidFill>
          <a:latin typeface="Palatino Linotype" pitchFamily="18" charset="0"/>
        </a:defRPr>
      </a:lvl2pPr>
      <a:lvl3pPr algn="ctr" rtl="0" eaLnBrk="1" fontAlgn="base" hangingPunct="1">
        <a:lnSpc>
          <a:spcPts val="5800"/>
        </a:lnSpc>
        <a:spcBef>
          <a:spcPct val="0"/>
        </a:spcBef>
        <a:spcAft>
          <a:spcPct val="0"/>
        </a:spcAft>
        <a:defRPr sz="5400">
          <a:solidFill>
            <a:schemeClr val="tx2"/>
          </a:solidFill>
          <a:latin typeface="Palatino Linotype" pitchFamily="18" charset="0"/>
        </a:defRPr>
      </a:lvl3pPr>
      <a:lvl4pPr algn="ctr" rtl="0" eaLnBrk="1" fontAlgn="base" hangingPunct="1">
        <a:lnSpc>
          <a:spcPts val="5800"/>
        </a:lnSpc>
        <a:spcBef>
          <a:spcPct val="0"/>
        </a:spcBef>
        <a:spcAft>
          <a:spcPct val="0"/>
        </a:spcAft>
        <a:defRPr sz="5400">
          <a:solidFill>
            <a:schemeClr val="tx2"/>
          </a:solidFill>
          <a:latin typeface="Palatino Linotype" pitchFamily="18" charset="0"/>
        </a:defRPr>
      </a:lvl4pPr>
      <a:lvl5pPr algn="ctr" rtl="0" eaLnBrk="1" fontAlgn="base" hangingPunct="1">
        <a:lnSpc>
          <a:spcPts val="5800"/>
        </a:lnSpc>
        <a:spcBef>
          <a:spcPct val="0"/>
        </a:spcBef>
        <a:spcAft>
          <a:spcPct val="0"/>
        </a:spcAft>
        <a:defRPr sz="5400">
          <a:solidFill>
            <a:schemeClr val="tx2"/>
          </a:solidFill>
          <a:latin typeface="Palatino Linotype" pitchFamily="18" charset="0"/>
        </a:defRPr>
      </a:lvl5pPr>
      <a:lvl6pPr marL="457200" algn="ctr" rtl="0" eaLnBrk="1" fontAlgn="base" hangingPunct="1">
        <a:lnSpc>
          <a:spcPts val="5800"/>
        </a:lnSpc>
        <a:spcBef>
          <a:spcPct val="0"/>
        </a:spcBef>
        <a:spcAft>
          <a:spcPct val="0"/>
        </a:spcAft>
        <a:defRPr sz="5400">
          <a:solidFill>
            <a:schemeClr val="tx2"/>
          </a:solidFill>
          <a:latin typeface="Palatino Linotype" pitchFamily="18" charset="0"/>
        </a:defRPr>
      </a:lvl6pPr>
      <a:lvl7pPr marL="914400" algn="ctr" rtl="0" eaLnBrk="1" fontAlgn="base" hangingPunct="1">
        <a:lnSpc>
          <a:spcPts val="5800"/>
        </a:lnSpc>
        <a:spcBef>
          <a:spcPct val="0"/>
        </a:spcBef>
        <a:spcAft>
          <a:spcPct val="0"/>
        </a:spcAft>
        <a:defRPr sz="5400">
          <a:solidFill>
            <a:schemeClr val="tx2"/>
          </a:solidFill>
          <a:latin typeface="Palatino Linotype" pitchFamily="18" charset="0"/>
        </a:defRPr>
      </a:lvl7pPr>
      <a:lvl8pPr marL="1371600" algn="ctr" rtl="0" eaLnBrk="1" fontAlgn="base" hangingPunct="1">
        <a:lnSpc>
          <a:spcPts val="5800"/>
        </a:lnSpc>
        <a:spcBef>
          <a:spcPct val="0"/>
        </a:spcBef>
        <a:spcAft>
          <a:spcPct val="0"/>
        </a:spcAft>
        <a:defRPr sz="5400">
          <a:solidFill>
            <a:schemeClr val="tx2"/>
          </a:solidFill>
          <a:latin typeface="Palatino Linotype" pitchFamily="18" charset="0"/>
        </a:defRPr>
      </a:lvl8pPr>
      <a:lvl9pPr marL="1828800" algn="ctr" rtl="0" eaLnBrk="1" fontAlgn="base" hangingPunct="1">
        <a:lnSpc>
          <a:spcPts val="5800"/>
        </a:lnSpc>
        <a:spcBef>
          <a:spcPct val="0"/>
        </a:spcBef>
        <a:spcAft>
          <a:spcPct val="0"/>
        </a:spcAft>
        <a:defRPr sz="5400">
          <a:solidFill>
            <a:schemeClr val="tx2"/>
          </a:solidFill>
          <a:latin typeface="Palatino Linotype" pitchFamily="18" charset="0"/>
        </a:defRPr>
      </a:lvl9pPr>
    </p:titleStyle>
    <p:bodyStyle>
      <a:lvl1pPr marL="342900" indent="-342900" algn="l" rtl="0" eaLnBrk="1" fontAlgn="base" hangingPunct="1">
        <a:spcBef>
          <a:spcPct val="20000"/>
        </a:spcBef>
        <a:spcAft>
          <a:spcPct val="0"/>
        </a:spcAft>
        <a:buFont typeface="Arial" charset="0"/>
        <a:buChar char="•"/>
        <a:defRPr sz="2400" kern="1200">
          <a:solidFill>
            <a:srgbClr val="7F7F7F"/>
          </a:solidFill>
          <a:latin typeface="+mj-lt"/>
          <a:ea typeface="+mn-ea"/>
          <a:cs typeface="+mn-cs"/>
        </a:defRPr>
      </a:lvl1pPr>
      <a:lvl2pPr marL="742950" indent="-285750" algn="l" rtl="0" eaLnBrk="1" fontAlgn="base" hangingPunct="1">
        <a:spcBef>
          <a:spcPct val="20000"/>
        </a:spcBef>
        <a:spcAft>
          <a:spcPct val="0"/>
        </a:spcAft>
        <a:buFont typeface="Courier New" pitchFamily="49" charset="0"/>
        <a:buChar char="o"/>
        <a:defRPr sz="1600" kern="1200">
          <a:solidFill>
            <a:srgbClr val="7F7F7F"/>
          </a:solidFill>
          <a:latin typeface="+mj-lt"/>
          <a:ea typeface="+mn-ea"/>
          <a:cs typeface="+mn-cs"/>
        </a:defRPr>
      </a:lvl2pPr>
      <a:lvl3pPr marL="1143000" indent="-228600" algn="l" rtl="0" eaLnBrk="1" fontAlgn="base" hangingPunct="1">
        <a:spcBef>
          <a:spcPct val="20000"/>
        </a:spcBef>
        <a:spcAft>
          <a:spcPct val="0"/>
        </a:spcAft>
        <a:buFont typeface="Arial" charset="0"/>
        <a:buChar char="•"/>
        <a:defRPr sz="1600" kern="1200">
          <a:solidFill>
            <a:srgbClr val="7F7F7F"/>
          </a:solidFill>
          <a:latin typeface="+mj-lt"/>
          <a:ea typeface="+mn-ea"/>
          <a:cs typeface="+mn-cs"/>
        </a:defRPr>
      </a:lvl3pPr>
      <a:lvl4pPr marL="1600200" indent="-228600" algn="l" rtl="0" eaLnBrk="1" fontAlgn="base" hangingPunct="1">
        <a:spcBef>
          <a:spcPct val="20000"/>
        </a:spcBef>
        <a:spcAft>
          <a:spcPct val="0"/>
        </a:spcAft>
        <a:buFont typeface="Courier New" pitchFamily="49" charset="0"/>
        <a:buChar char="o"/>
        <a:defRPr sz="1600" kern="1200">
          <a:solidFill>
            <a:srgbClr val="7F7F7F"/>
          </a:solidFill>
          <a:latin typeface="+mj-lt"/>
          <a:ea typeface="+mn-ea"/>
          <a:cs typeface="+mn-cs"/>
        </a:defRPr>
      </a:lvl4pPr>
      <a:lvl5pPr marL="2057400" indent="-228600" algn="l" rtl="0" eaLnBrk="1" fontAlgn="base" hangingPunct="1">
        <a:spcBef>
          <a:spcPct val="20000"/>
        </a:spcBef>
        <a:spcAft>
          <a:spcPct val="0"/>
        </a:spcAft>
        <a:buFont typeface="Arial" charset="0"/>
        <a:buChar char="•"/>
        <a:defRPr sz="1600" kern="1200">
          <a:solidFill>
            <a:srgbClr val="7F7F7F"/>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wmf"/><Relationship Id="rId3" Type="http://schemas.openxmlformats.org/officeDocument/2006/relationships/image" Target="../media/image4.wmf"/><Relationship Id="rId7" Type="http://schemas.openxmlformats.org/officeDocument/2006/relationships/image" Target="../media/image8.wmf"/><Relationship Id="rId12" Type="http://schemas.openxmlformats.org/officeDocument/2006/relationships/image" Target="../media/image13.wmf"/><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wmf"/><Relationship Id="rId11" Type="http://schemas.openxmlformats.org/officeDocument/2006/relationships/image" Target="../media/image12.wmf"/><Relationship Id="rId5" Type="http://schemas.openxmlformats.org/officeDocument/2006/relationships/image" Target="../media/image6.wmf"/><Relationship Id="rId10" Type="http://schemas.openxmlformats.org/officeDocument/2006/relationships/image" Target="../media/image11.wmf"/><Relationship Id="rId4" Type="http://schemas.openxmlformats.org/officeDocument/2006/relationships/image" Target="../media/image5.wmf"/><Relationship Id="rId9" Type="http://schemas.openxmlformats.org/officeDocument/2006/relationships/image" Target="../media/image10.wmf"/></Relationships>
</file>

<file path=ppt/slides/_rels/slide4.xml.rels><?xml version="1.0" encoding="UTF-8" standalone="yes"?>
<Relationships xmlns="http://schemas.openxmlformats.org/package/2006/relationships"><Relationship Id="rId8" Type="http://schemas.openxmlformats.org/officeDocument/2006/relationships/image" Target="../media/image19.wmf"/><Relationship Id="rId3" Type="http://schemas.openxmlformats.org/officeDocument/2006/relationships/image" Target="../media/image14.wmf"/><Relationship Id="rId7" Type="http://schemas.openxmlformats.org/officeDocument/2006/relationships/image" Target="../media/image18.wmf"/><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7.wmf"/><Relationship Id="rId5" Type="http://schemas.openxmlformats.org/officeDocument/2006/relationships/image" Target="../media/image16.wmf"/><Relationship Id="rId10" Type="http://schemas.openxmlformats.org/officeDocument/2006/relationships/image" Target="../media/image21.wmf"/><Relationship Id="rId4" Type="http://schemas.openxmlformats.org/officeDocument/2006/relationships/image" Target="../media/image15.wmf"/><Relationship Id="rId9" Type="http://schemas.openxmlformats.org/officeDocument/2006/relationships/image" Target="../media/image20.wm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9.wmf"/><Relationship Id="rId3" Type="http://schemas.openxmlformats.org/officeDocument/2006/relationships/image" Target="../media/image4.wmf"/><Relationship Id="rId7" Type="http://schemas.openxmlformats.org/officeDocument/2006/relationships/image" Target="../media/image8.wmf"/><Relationship Id="rId12" Type="http://schemas.openxmlformats.org/officeDocument/2006/relationships/image" Target="../media/image13.wmf"/><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7.wmf"/><Relationship Id="rId11" Type="http://schemas.openxmlformats.org/officeDocument/2006/relationships/image" Target="../media/image12.wmf"/><Relationship Id="rId5" Type="http://schemas.openxmlformats.org/officeDocument/2006/relationships/image" Target="../media/image6.wmf"/><Relationship Id="rId10" Type="http://schemas.openxmlformats.org/officeDocument/2006/relationships/image" Target="../media/image11.wmf"/><Relationship Id="rId4" Type="http://schemas.openxmlformats.org/officeDocument/2006/relationships/image" Target="../media/image5.wmf"/><Relationship Id="rId9" Type="http://schemas.openxmlformats.org/officeDocument/2006/relationships/image" Target="../media/image10.wmf"/></Relationships>
</file>

<file path=ppt/slides/_rels/slide8.xml.rels><?xml version="1.0" encoding="UTF-8" standalone="yes"?>
<Relationships xmlns="http://schemas.openxmlformats.org/package/2006/relationships"><Relationship Id="rId8" Type="http://schemas.openxmlformats.org/officeDocument/2006/relationships/image" Target="../media/image19.wmf"/><Relationship Id="rId3" Type="http://schemas.openxmlformats.org/officeDocument/2006/relationships/image" Target="../media/image14.wmf"/><Relationship Id="rId7" Type="http://schemas.openxmlformats.org/officeDocument/2006/relationships/image" Target="../media/image18.wmf"/><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7.wmf"/><Relationship Id="rId5" Type="http://schemas.openxmlformats.org/officeDocument/2006/relationships/image" Target="../media/image16.wmf"/><Relationship Id="rId10" Type="http://schemas.openxmlformats.org/officeDocument/2006/relationships/image" Target="../media/image21.wmf"/><Relationship Id="rId4" Type="http://schemas.openxmlformats.org/officeDocument/2006/relationships/image" Target="../media/image15.wmf"/><Relationship Id="rId9" Type="http://schemas.openxmlformats.org/officeDocument/2006/relationships/image" Target="../media/image20.wmf"/></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nvGraphicFramePr>
        <p:xfrm>
          <a:off x="614363" y="281622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Miroslava  </a:t>
                      </a:r>
                      <a:r>
                        <a:rPr lang="cs-CZ" sz="1800" b="1" kern="1200" dirty="0" err="1" smtClean="0">
                          <a:solidFill>
                            <a:srgbClr val="2C3036"/>
                          </a:solidFill>
                          <a:latin typeface="Calibri" pitchFamily="34" charset="0"/>
                          <a:ea typeface="+mn-ea"/>
                          <a:cs typeface="+mn-cs"/>
                        </a:rPr>
                        <a:t>Cenková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VY_32_INOVACE_07C_</a:t>
                      </a:r>
                      <a:r>
                        <a:rPr lang="cs-CZ" sz="1800" b="1" kern="1200" baseline="0" smtClean="0">
                          <a:solidFill>
                            <a:srgbClr val="2C3036"/>
                          </a:solidFill>
                          <a:latin typeface="Calibri" pitchFamily="34" charset="0"/>
                          <a:ea typeface="+mn-ea"/>
                          <a:cs typeface="+mn-cs"/>
                        </a:rPr>
                        <a:t>12_SPORT</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 </a:t>
                      </a:r>
                      <a:r>
                        <a:rPr lang="cs-CZ" sz="1800" b="1" kern="1200" dirty="0" smtClean="0">
                          <a:solidFill>
                            <a:srgbClr val="2C3036"/>
                          </a:solidFill>
                          <a:latin typeface="Calibri" pitchFamily="34" charset="0"/>
                          <a:ea typeface="+mn-ea"/>
                          <a:cs typeface="+mn-cs"/>
                        </a:rPr>
                        <a:t>ROZVOJ  ÚSTNÍHO  PROJEVU</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14. 3. 2013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097" name="Obrázek 2"/>
          <p:cNvPicPr>
            <a:picLocks noChangeAspect="1"/>
          </p:cNvPicPr>
          <p:nvPr/>
        </p:nvPicPr>
        <p:blipFill>
          <a:blip r:embed="rId3" cstate="print"/>
          <a:srcRect/>
          <a:stretch>
            <a:fillRect/>
          </a:stretch>
        </p:blipFill>
        <p:spPr bwMode="auto">
          <a:xfrm>
            <a:off x="1979613" y="908050"/>
            <a:ext cx="5407025" cy="1046163"/>
          </a:xfrm>
          <a:prstGeom prst="rect">
            <a:avLst/>
          </a:prstGeom>
          <a:noFill/>
          <a:ln w="9525">
            <a:noFill/>
            <a:miter lim="800000"/>
            <a:headEnd/>
            <a:tailEnd/>
          </a:ln>
        </p:spPr>
      </p:pic>
      <p:pic>
        <p:nvPicPr>
          <p:cNvPr id="3098" name="Picture 2"/>
          <p:cNvPicPr>
            <a:picLocks noChangeAspect="1" noChangeArrowheads="1"/>
          </p:cNvPicPr>
          <p:nvPr/>
        </p:nvPicPr>
        <p:blipFill>
          <a:blip r:embed="rId4" cstate="print"/>
          <a:srcRect/>
          <a:stretch>
            <a:fillRect/>
          </a:stretch>
        </p:blipFill>
        <p:spPr bwMode="auto">
          <a:xfrm>
            <a:off x="1619250" y="2927350"/>
            <a:ext cx="649288" cy="64611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513"/>
          </a:xfrm>
        </p:spPr>
        <p:txBody>
          <a:bodyPr/>
          <a:lstStyle/>
          <a:p>
            <a:pPr fontAlgn="auto">
              <a:spcAft>
                <a:spcPts val="0"/>
              </a:spcAft>
              <a:defRPr/>
            </a:pPr>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4099" name="Zástupný symbol pro obsah 2"/>
          <p:cNvSpPr>
            <a:spLocks noGrp="1"/>
          </p:cNvSpPr>
          <p:nvPr>
            <p:ph idx="1"/>
          </p:nvPr>
        </p:nvSpPr>
        <p:spPr>
          <a:xfrm>
            <a:off x="457200" y="1196975"/>
            <a:ext cx="8229600" cy="4929188"/>
          </a:xfrm>
        </p:spPr>
        <p:txBody>
          <a:bodyPr/>
          <a:lstStyle/>
          <a:p>
            <a:pPr marL="0" indent="0">
              <a:buFont typeface="Arial" charset="0"/>
              <a:buNone/>
            </a:pPr>
            <a:r>
              <a:rPr lang="cs-CZ" sz="1400" dirty="0" smtClean="0">
                <a:solidFill>
                  <a:schemeClr val="tx1"/>
                </a:solidFill>
                <a:latin typeface="Calibri" pitchFamily="34" charset="0"/>
              </a:rPr>
              <a:t>Tento učební materiál byl vytvořen pro žáky druhého ročníku gymnázia čtyřletého studia. Časově je navržen na cca jednu vyučovací hodinu. Materiál obsahuje výklad nové slovní zásoby, cvičení na procvičení, včetně řešení. Žáci si zde procvičí  novou </a:t>
            </a:r>
            <a:r>
              <a:rPr lang="cs-CZ" sz="1400" dirty="0" err="1" smtClean="0">
                <a:solidFill>
                  <a:schemeClr val="tx1"/>
                </a:solidFill>
                <a:latin typeface="Calibri" pitchFamily="34" charset="0"/>
              </a:rPr>
              <a:t>slovn</a:t>
            </a:r>
            <a:r>
              <a:rPr lang="cs-CZ" sz="1400" dirty="0" smtClean="0">
                <a:solidFill>
                  <a:schemeClr val="tx1"/>
                </a:solidFill>
                <a:latin typeface="Calibri" pitchFamily="34" charset="0"/>
              </a:rPr>
              <a:t> </a:t>
            </a:r>
            <a:r>
              <a:rPr lang="cs-CZ" sz="1400" dirty="0" err="1" smtClean="0">
                <a:solidFill>
                  <a:schemeClr val="tx1"/>
                </a:solidFill>
                <a:latin typeface="Calibri" pitchFamily="34" charset="0"/>
              </a:rPr>
              <a:t>ízásobu</a:t>
            </a:r>
            <a:r>
              <a:rPr lang="cs-CZ" sz="1400" dirty="0" smtClean="0">
                <a:solidFill>
                  <a:schemeClr val="tx1"/>
                </a:solidFill>
                <a:latin typeface="Calibri" pitchFamily="34" charset="0"/>
              </a:rPr>
              <a:t>, používají ji ve větách , automatizují si běžné obraty. Při tvorbě byl brán zřetel především na komunikativní funkci jazyka. </a:t>
            </a:r>
          </a:p>
          <a:p>
            <a:pPr marL="0" indent="0">
              <a:buFont typeface="Arial" charset="0"/>
              <a:buNone/>
            </a:pPr>
            <a:endParaRPr lang="cs-CZ" sz="1400" dirty="0" smtClean="0">
              <a:solidFill>
                <a:schemeClr val="tx1"/>
              </a:solidFill>
              <a:latin typeface="Calibri" pitchFamily="34" charset="0"/>
            </a:endParaRPr>
          </a:p>
          <a:p>
            <a:pPr marL="0" indent="0">
              <a:buFont typeface="Arial" charset="0"/>
              <a:buNone/>
            </a:pPr>
            <a:r>
              <a:rPr lang="cs-CZ" sz="1400" dirty="0" smtClean="0">
                <a:solidFill>
                  <a:schemeClr val="tx1"/>
                </a:solidFill>
                <a:latin typeface="Calibri" pitchFamily="34" charset="0"/>
              </a:rPr>
              <a:t>Cíl –žáci si osvojí novou slovní zásobu, použijí ji ve větách, procvičují časování sloves. </a:t>
            </a:r>
          </a:p>
          <a:p>
            <a:pPr marL="0" indent="0">
              <a:buFont typeface="Arial" charset="0"/>
              <a:buNone/>
            </a:pPr>
            <a:r>
              <a:rPr lang="cs-CZ" sz="1400" dirty="0" smtClean="0">
                <a:solidFill>
                  <a:schemeClr val="tx1"/>
                </a:solidFill>
                <a:latin typeface="Calibri" pitchFamily="34" charset="0"/>
              </a:rPr>
              <a:t> Žáci řeší cvičení na tabuli, pomocí digitálního pera či fixu dopisují správné řešení. </a:t>
            </a:r>
            <a:r>
              <a:rPr lang="cs-CZ" sz="1400" dirty="0" err="1" smtClean="0">
                <a:solidFill>
                  <a:schemeClr val="tx1"/>
                </a:solidFill>
                <a:latin typeface="Calibri" pitchFamily="34" charset="0"/>
              </a:rPr>
              <a:t>Ćást</a:t>
            </a:r>
            <a:r>
              <a:rPr lang="cs-CZ" sz="1400" dirty="0" smtClean="0">
                <a:solidFill>
                  <a:schemeClr val="tx1"/>
                </a:solidFill>
                <a:latin typeface="Calibri" pitchFamily="34" charset="0"/>
              </a:rPr>
              <a:t> učebního materiálu lze použít i při skupinovém vyučování. </a:t>
            </a:r>
          </a:p>
          <a:p>
            <a:pPr marL="0" indent="0">
              <a:buFont typeface="Arial" charset="0"/>
              <a:buNone/>
            </a:pPr>
            <a:endParaRPr lang="cs-CZ" sz="1400" dirty="0" smtClean="0">
              <a:solidFill>
                <a:schemeClr val="tx1"/>
              </a:solidFill>
              <a:latin typeface="Calibri" pitchFamily="34" charset="0"/>
            </a:endParaRPr>
          </a:p>
          <a:p>
            <a:pPr marL="0" indent="0">
              <a:buFont typeface="Arial" charset="0"/>
              <a:buNone/>
            </a:pPr>
            <a:r>
              <a:rPr lang="cs-CZ" sz="1400" dirty="0" smtClean="0">
                <a:solidFill>
                  <a:schemeClr val="tx1"/>
                </a:solidFill>
                <a:latin typeface="Calibri" pitchFamily="34" charset="0"/>
              </a:rPr>
              <a:t>Tento materiál je určen pro </a:t>
            </a:r>
            <a:r>
              <a:rPr lang="cs-CZ" sz="1400" smtClean="0">
                <a:solidFill>
                  <a:schemeClr val="tx1"/>
                </a:solidFill>
                <a:latin typeface="Calibri" pitchFamily="34" charset="0"/>
              </a:rPr>
              <a:t>interaktivní výuku. </a:t>
            </a:r>
            <a:endParaRPr lang="cs-CZ" sz="1400" dirty="0" smtClean="0">
              <a:solidFill>
                <a:schemeClr val="tx1"/>
              </a:solidFill>
              <a:latin typeface="Calibri"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Zaoblený obdélník 14"/>
          <p:cNvSpPr/>
          <p:nvPr/>
        </p:nvSpPr>
        <p:spPr>
          <a:xfrm>
            <a:off x="755576" y="2348880"/>
            <a:ext cx="2376264" cy="28803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539552" y="764704"/>
            <a:ext cx="3376245" cy="1384995"/>
          </a:xfrm>
          <a:prstGeom prst="rect">
            <a:avLst/>
          </a:prstGeom>
          <a:noFill/>
        </p:spPr>
        <p:txBody>
          <a:bodyPr wrap="none" rtlCol="0">
            <a:spAutoFit/>
          </a:bodyPr>
          <a:lstStyle/>
          <a:p>
            <a:r>
              <a:rPr lang="ru-RU" b="1" dirty="0" smtClean="0"/>
              <a:t>СПОРТ</a:t>
            </a:r>
          </a:p>
          <a:p>
            <a:endParaRPr lang="ru-RU" b="1" dirty="0"/>
          </a:p>
          <a:p>
            <a:r>
              <a:rPr lang="ru-RU" sz="1600" dirty="0" smtClean="0"/>
              <a:t>Мы можем заниматься разными </a:t>
            </a:r>
          </a:p>
          <a:p>
            <a:r>
              <a:rPr lang="ru-RU" sz="1600" dirty="0"/>
              <a:t>в</a:t>
            </a:r>
            <a:r>
              <a:rPr lang="ru-RU" sz="1600" dirty="0" smtClean="0"/>
              <a:t>идами спорта.</a:t>
            </a:r>
          </a:p>
          <a:p>
            <a:r>
              <a:rPr lang="ru-RU" sz="1600" dirty="0" smtClean="0"/>
              <a:t>Напиши номера к картинкам.</a:t>
            </a:r>
            <a:endParaRPr lang="cs-CZ" sz="1600" dirty="0"/>
          </a:p>
        </p:txBody>
      </p:sp>
      <p:sp>
        <p:nvSpPr>
          <p:cNvPr id="3" name="TextovéPole 2"/>
          <p:cNvSpPr txBox="1"/>
          <p:nvPr/>
        </p:nvSpPr>
        <p:spPr>
          <a:xfrm>
            <a:off x="827584" y="2492896"/>
            <a:ext cx="2292615" cy="2800767"/>
          </a:xfrm>
          <a:prstGeom prst="rect">
            <a:avLst/>
          </a:prstGeom>
          <a:noFill/>
        </p:spPr>
        <p:txBody>
          <a:bodyPr wrap="none" rtlCol="0">
            <a:spAutoFit/>
          </a:bodyPr>
          <a:lstStyle/>
          <a:p>
            <a:pPr marL="342900" indent="-342900">
              <a:buAutoNum type="arabicPeriod"/>
            </a:pPr>
            <a:r>
              <a:rPr lang="ru-RU" sz="1600" dirty="0" smtClean="0">
                <a:solidFill>
                  <a:schemeClr val="bg1"/>
                </a:solidFill>
              </a:rPr>
              <a:t>Хоккей</a:t>
            </a:r>
          </a:p>
          <a:p>
            <a:pPr marL="342900" indent="-342900">
              <a:buAutoNum type="arabicPeriod"/>
            </a:pPr>
            <a:r>
              <a:rPr lang="ru-RU" sz="1600" dirty="0" smtClean="0">
                <a:solidFill>
                  <a:schemeClr val="bg1"/>
                </a:solidFill>
              </a:rPr>
              <a:t>Теннис</a:t>
            </a:r>
          </a:p>
          <a:p>
            <a:pPr marL="342900" indent="-342900">
              <a:buAutoNum type="arabicPeriod"/>
            </a:pPr>
            <a:r>
              <a:rPr lang="ru-RU" sz="1600" dirty="0" smtClean="0">
                <a:solidFill>
                  <a:schemeClr val="bg1"/>
                </a:solidFill>
              </a:rPr>
              <a:t>Футбол</a:t>
            </a:r>
          </a:p>
          <a:p>
            <a:pPr marL="342900" indent="-342900">
              <a:buAutoNum type="arabicPeriod"/>
            </a:pPr>
            <a:r>
              <a:rPr lang="ru-RU" sz="1600" dirty="0" smtClean="0">
                <a:solidFill>
                  <a:schemeClr val="bg1"/>
                </a:solidFill>
              </a:rPr>
              <a:t>Лёгкая атлетика</a:t>
            </a:r>
          </a:p>
          <a:p>
            <a:pPr marL="342900" indent="-342900">
              <a:buAutoNum type="arabicPeriod"/>
            </a:pPr>
            <a:r>
              <a:rPr lang="ru-RU" sz="1600" dirty="0" smtClean="0">
                <a:solidFill>
                  <a:schemeClr val="bg1"/>
                </a:solidFill>
              </a:rPr>
              <a:t>Фигурное катание</a:t>
            </a:r>
          </a:p>
          <a:p>
            <a:pPr marL="342900" indent="-342900">
              <a:buAutoNum type="arabicPeriod"/>
            </a:pPr>
            <a:r>
              <a:rPr lang="ru-RU" sz="1600" dirty="0" smtClean="0">
                <a:solidFill>
                  <a:schemeClr val="bg1"/>
                </a:solidFill>
              </a:rPr>
              <a:t>Велоспорт</a:t>
            </a:r>
          </a:p>
          <a:p>
            <a:pPr marL="342900" indent="-342900">
              <a:buAutoNum type="arabicPeriod"/>
            </a:pPr>
            <a:r>
              <a:rPr lang="ru-RU" sz="1600" dirty="0" smtClean="0">
                <a:solidFill>
                  <a:schemeClr val="bg1"/>
                </a:solidFill>
              </a:rPr>
              <a:t>Баскетбол</a:t>
            </a:r>
          </a:p>
          <a:p>
            <a:pPr marL="342900" indent="-342900">
              <a:buAutoNum type="arabicPeriod"/>
            </a:pPr>
            <a:r>
              <a:rPr lang="ru-RU" sz="1600" dirty="0" smtClean="0">
                <a:solidFill>
                  <a:schemeClr val="bg1"/>
                </a:solidFill>
              </a:rPr>
              <a:t>Плавание</a:t>
            </a:r>
          </a:p>
          <a:p>
            <a:pPr marL="342900" indent="-342900">
              <a:buAutoNum type="arabicPeriod"/>
            </a:pPr>
            <a:r>
              <a:rPr lang="ru-RU" sz="1600" dirty="0" smtClean="0">
                <a:solidFill>
                  <a:schemeClr val="bg1"/>
                </a:solidFill>
              </a:rPr>
              <a:t>Гимнастика</a:t>
            </a:r>
          </a:p>
          <a:p>
            <a:pPr marL="342900" indent="-342900">
              <a:buAutoNum type="arabicPeriod"/>
            </a:pPr>
            <a:r>
              <a:rPr lang="ru-RU" sz="1600" dirty="0" smtClean="0">
                <a:solidFill>
                  <a:schemeClr val="bg1"/>
                </a:solidFill>
              </a:rPr>
              <a:t>Катание на лыжах</a:t>
            </a:r>
          </a:p>
          <a:p>
            <a:pPr marL="342900" indent="-342900">
              <a:buAutoNum type="arabicPeriod"/>
            </a:pPr>
            <a:endParaRPr lang="cs-CZ" sz="1600" dirty="0"/>
          </a:p>
        </p:txBody>
      </p:sp>
      <p:pic>
        <p:nvPicPr>
          <p:cNvPr id="11265" name="Picture 1" descr="C:\Users\Máma\AppData\Local\Microsoft\Windows\Temporary Internet Files\Content.IE5\MT9PTJ4B\MC900305661[1].wmf"/>
          <p:cNvPicPr>
            <a:picLocks noChangeAspect="1" noChangeArrowheads="1"/>
          </p:cNvPicPr>
          <p:nvPr/>
        </p:nvPicPr>
        <p:blipFill>
          <a:blip r:embed="rId3" cstate="print"/>
          <a:srcRect/>
          <a:stretch>
            <a:fillRect/>
          </a:stretch>
        </p:blipFill>
        <p:spPr bwMode="auto">
          <a:xfrm>
            <a:off x="5796136" y="404664"/>
            <a:ext cx="1234622" cy="1153397"/>
          </a:xfrm>
          <a:prstGeom prst="rect">
            <a:avLst/>
          </a:prstGeom>
          <a:noFill/>
        </p:spPr>
      </p:pic>
      <p:pic>
        <p:nvPicPr>
          <p:cNvPr id="11266" name="Picture 2" descr="C:\Users\Máma\AppData\Local\Microsoft\Windows\Temporary Internet Files\Content.IE5\ESBKEV2X\MC900054007[1].wmf"/>
          <p:cNvPicPr>
            <a:picLocks noChangeAspect="1" noChangeArrowheads="1"/>
          </p:cNvPicPr>
          <p:nvPr/>
        </p:nvPicPr>
        <p:blipFill>
          <a:blip r:embed="rId4" cstate="print"/>
          <a:srcRect/>
          <a:stretch>
            <a:fillRect/>
          </a:stretch>
        </p:blipFill>
        <p:spPr bwMode="auto">
          <a:xfrm>
            <a:off x="7524328" y="332656"/>
            <a:ext cx="1296144" cy="1831826"/>
          </a:xfrm>
          <a:prstGeom prst="rect">
            <a:avLst/>
          </a:prstGeom>
          <a:noFill/>
        </p:spPr>
      </p:pic>
      <p:pic>
        <p:nvPicPr>
          <p:cNvPr id="11267" name="Picture 3" descr="C:\Users\Máma\AppData\Local\Microsoft\Windows\Temporary Internet Files\Content.IE5\MT9PTJ4B\MC900238012[1].wmf"/>
          <p:cNvPicPr>
            <a:picLocks noChangeAspect="1" noChangeArrowheads="1"/>
          </p:cNvPicPr>
          <p:nvPr/>
        </p:nvPicPr>
        <p:blipFill>
          <a:blip r:embed="rId5" cstate="print"/>
          <a:srcRect/>
          <a:stretch>
            <a:fillRect/>
          </a:stretch>
        </p:blipFill>
        <p:spPr bwMode="auto">
          <a:xfrm>
            <a:off x="4067944" y="2852936"/>
            <a:ext cx="1521531" cy="1333300"/>
          </a:xfrm>
          <a:prstGeom prst="rect">
            <a:avLst/>
          </a:prstGeom>
          <a:noFill/>
        </p:spPr>
      </p:pic>
      <p:pic>
        <p:nvPicPr>
          <p:cNvPr id="11268" name="Picture 4" descr="C:\Users\Máma\AppData\Local\Microsoft\Windows\Temporary Internet Files\Content.IE5\ESBKEV2X\MC900212979[1].wmf"/>
          <p:cNvPicPr>
            <a:picLocks noChangeAspect="1" noChangeArrowheads="1"/>
          </p:cNvPicPr>
          <p:nvPr/>
        </p:nvPicPr>
        <p:blipFill>
          <a:blip r:embed="rId6" cstate="print"/>
          <a:srcRect/>
          <a:stretch>
            <a:fillRect/>
          </a:stretch>
        </p:blipFill>
        <p:spPr bwMode="auto">
          <a:xfrm>
            <a:off x="6732240" y="5301208"/>
            <a:ext cx="1464071" cy="1300972"/>
          </a:xfrm>
          <a:prstGeom prst="rect">
            <a:avLst/>
          </a:prstGeom>
          <a:noFill/>
        </p:spPr>
      </p:pic>
      <p:pic>
        <p:nvPicPr>
          <p:cNvPr id="11270" name="Picture 6" descr="C:\Users\Máma\AppData\Local\Microsoft\Windows\Temporary Internet Files\Content.IE5\IAOVM2OY\MC900241885[1].wmf"/>
          <p:cNvPicPr>
            <a:picLocks noChangeAspect="1" noChangeArrowheads="1"/>
          </p:cNvPicPr>
          <p:nvPr/>
        </p:nvPicPr>
        <p:blipFill>
          <a:blip r:embed="rId7" cstate="print"/>
          <a:srcRect/>
          <a:stretch>
            <a:fillRect/>
          </a:stretch>
        </p:blipFill>
        <p:spPr bwMode="auto">
          <a:xfrm>
            <a:off x="7236296" y="2276872"/>
            <a:ext cx="1448196" cy="1303119"/>
          </a:xfrm>
          <a:prstGeom prst="rect">
            <a:avLst/>
          </a:prstGeom>
          <a:noFill/>
        </p:spPr>
      </p:pic>
      <p:pic>
        <p:nvPicPr>
          <p:cNvPr id="11271" name="Picture 7" descr="C:\Users\Máma\AppData\Local\Microsoft\Windows\Temporary Internet Files\Content.IE5\IAOVM2OY\MC900298689[1].wmf"/>
          <p:cNvPicPr>
            <a:picLocks noChangeAspect="1" noChangeArrowheads="1"/>
          </p:cNvPicPr>
          <p:nvPr/>
        </p:nvPicPr>
        <p:blipFill>
          <a:blip r:embed="rId8" cstate="print"/>
          <a:srcRect/>
          <a:stretch>
            <a:fillRect/>
          </a:stretch>
        </p:blipFill>
        <p:spPr bwMode="auto">
          <a:xfrm>
            <a:off x="4067944" y="5013176"/>
            <a:ext cx="1309846" cy="1349722"/>
          </a:xfrm>
          <a:prstGeom prst="rect">
            <a:avLst/>
          </a:prstGeom>
          <a:noFill/>
        </p:spPr>
      </p:pic>
      <p:pic>
        <p:nvPicPr>
          <p:cNvPr id="11272" name="Picture 8" descr="C:\Users\Máma\AppData\Local\Microsoft\Windows\Temporary Internet Files\Content.IE5\IAOVM2OY\MC900440536[1].wmf"/>
          <p:cNvPicPr>
            <a:picLocks noChangeAspect="1" noChangeArrowheads="1"/>
          </p:cNvPicPr>
          <p:nvPr/>
        </p:nvPicPr>
        <p:blipFill>
          <a:blip r:embed="rId9" cstate="print"/>
          <a:srcRect/>
          <a:stretch>
            <a:fillRect/>
          </a:stretch>
        </p:blipFill>
        <p:spPr bwMode="auto">
          <a:xfrm>
            <a:off x="5508104" y="4221088"/>
            <a:ext cx="1190689" cy="1256111"/>
          </a:xfrm>
          <a:prstGeom prst="rect">
            <a:avLst/>
          </a:prstGeom>
          <a:noFill/>
        </p:spPr>
      </p:pic>
      <p:pic>
        <p:nvPicPr>
          <p:cNvPr id="11273" name="Picture 9" descr="C:\Users\Máma\AppData\Local\Microsoft\Windows\Temporary Internet Files\Content.IE5\O462ZPGX\MC900020011[1].wmf"/>
          <p:cNvPicPr>
            <a:picLocks noChangeAspect="1" noChangeArrowheads="1"/>
          </p:cNvPicPr>
          <p:nvPr/>
        </p:nvPicPr>
        <p:blipFill>
          <a:blip r:embed="rId10" cstate="print"/>
          <a:srcRect/>
          <a:stretch>
            <a:fillRect/>
          </a:stretch>
        </p:blipFill>
        <p:spPr bwMode="auto">
          <a:xfrm>
            <a:off x="4283968" y="1124744"/>
            <a:ext cx="1635720" cy="1686667"/>
          </a:xfrm>
          <a:prstGeom prst="rect">
            <a:avLst/>
          </a:prstGeom>
          <a:noFill/>
        </p:spPr>
      </p:pic>
      <p:pic>
        <p:nvPicPr>
          <p:cNvPr id="11274" name="Picture 10" descr="C:\Users\Máma\AppData\Local\Microsoft\Windows\Temporary Internet Files\Content.IE5\O462ZPGX\MC900318740[1].wmf"/>
          <p:cNvPicPr>
            <a:picLocks noChangeAspect="1" noChangeArrowheads="1"/>
          </p:cNvPicPr>
          <p:nvPr/>
        </p:nvPicPr>
        <p:blipFill>
          <a:blip r:embed="rId11" cstate="print"/>
          <a:srcRect/>
          <a:stretch>
            <a:fillRect/>
          </a:stretch>
        </p:blipFill>
        <p:spPr bwMode="auto">
          <a:xfrm>
            <a:off x="5796136" y="2708920"/>
            <a:ext cx="1407712" cy="1019547"/>
          </a:xfrm>
          <a:prstGeom prst="rect">
            <a:avLst/>
          </a:prstGeom>
          <a:noFill/>
        </p:spPr>
      </p:pic>
      <p:pic>
        <p:nvPicPr>
          <p:cNvPr id="11275" name="Picture 11" descr="C:\Users\Máma\AppData\Local\Microsoft\Windows\Temporary Internet Files\Content.IE5\R5IRWA32\MC900332856[1].wmf"/>
          <p:cNvPicPr>
            <a:picLocks noChangeAspect="1" noChangeArrowheads="1"/>
          </p:cNvPicPr>
          <p:nvPr/>
        </p:nvPicPr>
        <p:blipFill>
          <a:blip r:embed="rId12" cstate="print"/>
          <a:srcRect/>
          <a:stretch>
            <a:fillRect/>
          </a:stretch>
        </p:blipFill>
        <p:spPr bwMode="auto">
          <a:xfrm>
            <a:off x="7308304" y="3501008"/>
            <a:ext cx="1248990" cy="1435519"/>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Zaoblený obdélník 25"/>
          <p:cNvSpPr/>
          <p:nvPr/>
        </p:nvSpPr>
        <p:spPr>
          <a:xfrm>
            <a:off x="467544" y="5949280"/>
            <a:ext cx="8280920" cy="7647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971600" y="764704"/>
            <a:ext cx="6862776" cy="892552"/>
          </a:xfrm>
          <a:prstGeom prst="rect">
            <a:avLst/>
          </a:prstGeom>
          <a:noFill/>
        </p:spPr>
        <p:txBody>
          <a:bodyPr wrap="none" rtlCol="0">
            <a:spAutoFit/>
          </a:bodyPr>
          <a:lstStyle/>
          <a:p>
            <a:r>
              <a:rPr lang="ru-RU" b="1" dirty="0" smtClean="0"/>
              <a:t>СПОРТ</a:t>
            </a:r>
          </a:p>
          <a:p>
            <a:endParaRPr lang="ru-RU" b="1" dirty="0"/>
          </a:p>
          <a:p>
            <a:r>
              <a:rPr lang="ru-RU" sz="1600" dirty="0" smtClean="0"/>
              <a:t>Образуй  предложения, скажи, кто чем занимается</a:t>
            </a:r>
            <a:r>
              <a:rPr lang="cs-CZ" sz="1600" dirty="0" smtClean="0"/>
              <a:t>, </a:t>
            </a:r>
            <a:r>
              <a:rPr lang="ru-RU" sz="1600" dirty="0" smtClean="0"/>
              <a:t>кто во что играет</a:t>
            </a:r>
            <a:endParaRPr lang="cs-CZ" sz="1600" dirty="0"/>
          </a:p>
        </p:txBody>
      </p:sp>
      <p:pic>
        <p:nvPicPr>
          <p:cNvPr id="12291" name="Picture 3" descr="C:\Users\Máma\AppData\Local\Microsoft\Windows\Temporary Internet Files\Content.IE5\IAOVM2OY\MC900320842[1].wmf"/>
          <p:cNvPicPr>
            <a:picLocks noChangeAspect="1" noChangeArrowheads="1"/>
          </p:cNvPicPr>
          <p:nvPr/>
        </p:nvPicPr>
        <p:blipFill>
          <a:blip r:embed="rId3" cstate="print"/>
          <a:srcRect/>
          <a:stretch>
            <a:fillRect/>
          </a:stretch>
        </p:blipFill>
        <p:spPr bwMode="auto">
          <a:xfrm>
            <a:off x="2339752" y="2348880"/>
            <a:ext cx="1308391" cy="1286661"/>
          </a:xfrm>
          <a:prstGeom prst="rect">
            <a:avLst/>
          </a:prstGeom>
          <a:noFill/>
        </p:spPr>
      </p:pic>
      <p:pic>
        <p:nvPicPr>
          <p:cNvPr id="12294" name="Picture 6" descr="C:\Users\Máma\AppData\Local\Microsoft\Windows\Temporary Internet Files\Content.IE5\O462ZPGX\MC900149762[1].wmf"/>
          <p:cNvPicPr>
            <a:picLocks noChangeAspect="1" noChangeArrowheads="1"/>
          </p:cNvPicPr>
          <p:nvPr/>
        </p:nvPicPr>
        <p:blipFill>
          <a:blip r:embed="rId4" cstate="print"/>
          <a:srcRect/>
          <a:stretch>
            <a:fillRect/>
          </a:stretch>
        </p:blipFill>
        <p:spPr bwMode="auto">
          <a:xfrm>
            <a:off x="4427984" y="2276872"/>
            <a:ext cx="1964626" cy="1296143"/>
          </a:xfrm>
          <a:prstGeom prst="rect">
            <a:avLst/>
          </a:prstGeom>
          <a:noFill/>
        </p:spPr>
      </p:pic>
      <p:pic>
        <p:nvPicPr>
          <p:cNvPr id="12295" name="Picture 7" descr="C:\Users\Máma\AppData\Local\Microsoft\Windows\Temporary Internet Files\Content.IE5\IAOVM2OY\MC900242177[1].wmf"/>
          <p:cNvPicPr>
            <a:picLocks noChangeAspect="1" noChangeArrowheads="1"/>
          </p:cNvPicPr>
          <p:nvPr/>
        </p:nvPicPr>
        <p:blipFill>
          <a:blip r:embed="rId5" cstate="print"/>
          <a:srcRect/>
          <a:stretch>
            <a:fillRect/>
          </a:stretch>
        </p:blipFill>
        <p:spPr bwMode="auto">
          <a:xfrm>
            <a:off x="7092280" y="2276872"/>
            <a:ext cx="1529998" cy="1442144"/>
          </a:xfrm>
          <a:prstGeom prst="rect">
            <a:avLst/>
          </a:prstGeom>
          <a:noFill/>
        </p:spPr>
      </p:pic>
      <p:pic>
        <p:nvPicPr>
          <p:cNvPr id="12296" name="Picture 8" descr="C:\Users\Máma\AppData\Local\Microsoft\Windows\Temporary Internet Files\Content.IE5\1LYZGMD7\MC900240855[1].wmf"/>
          <p:cNvPicPr>
            <a:picLocks noChangeAspect="1" noChangeArrowheads="1"/>
          </p:cNvPicPr>
          <p:nvPr/>
        </p:nvPicPr>
        <p:blipFill>
          <a:blip r:embed="rId6" cstate="print"/>
          <a:srcRect/>
          <a:stretch>
            <a:fillRect/>
          </a:stretch>
        </p:blipFill>
        <p:spPr bwMode="auto">
          <a:xfrm>
            <a:off x="755576" y="4077072"/>
            <a:ext cx="1308868" cy="1615851"/>
          </a:xfrm>
          <a:prstGeom prst="rect">
            <a:avLst/>
          </a:prstGeom>
          <a:noFill/>
        </p:spPr>
      </p:pic>
      <p:pic>
        <p:nvPicPr>
          <p:cNvPr id="12298" name="Picture 10" descr="C:\Users\Máma\AppData\Local\Microsoft\Windows\Temporary Internet Files\Content.IE5\O462ZPGX\MC900229967[1].wmf"/>
          <p:cNvPicPr>
            <a:picLocks noChangeAspect="1" noChangeArrowheads="1"/>
          </p:cNvPicPr>
          <p:nvPr/>
        </p:nvPicPr>
        <p:blipFill>
          <a:blip r:embed="rId7" cstate="print"/>
          <a:srcRect/>
          <a:stretch>
            <a:fillRect/>
          </a:stretch>
        </p:blipFill>
        <p:spPr bwMode="auto">
          <a:xfrm>
            <a:off x="2699792" y="4149080"/>
            <a:ext cx="1391487" cy="1268958"/>
          </a:xfrm>
          <a:prstGeom prst="rect">
            <a:avLst/>
          </a:prstGeom>
          <a:noFill/>
        </p:spPr>
      </p:pic>
      <p:pic>
        <p:nvPicPr>
          <p:cNvPr id="12299" name="Picture 11" descr="C:\Users\Máma\AppData\Local\Microsoft\Windows\Temporary Internet Files\Content.IE5\IAOVM2OY\MC900242195[1].wmf"/>
          <p:cNvPicPr>
            <a:picLocks noChangeAspect="1" noChangeArrowheads="1"/>
          </p:cNvPicPr>
          <p:nvPr/>
        </p:nvPicPr>
        <p:blipFill>
          <a:blip r:embed="rId8" cstate="print"/>
          <a:srcRect/>
          <a:stretch>
            <a:fillRect/>
          </a:stretch>
        </p:blipFill>
        <p:spPr bwMode="auto">
          <a:xfrm>
            <a:off x="5004048" y="4221088"/>
            <a:ext cx="1223612" cy="1314549"/>
          </a:xfrm>
          <a:prstGeom prst="rect">
            <a:avLst/>
          </a:prstGeom>
          <a:noFill/>
        </p:spPr>
      </p:pic>
      <p:pic>
        <p:nvPicPr>
          <p:cNvPr id="12300" name="Picture 12" descr="C:\Users\Máma\AppData\Local\Microsoft\Windows\Temporary Internet Files\Content.IE5\1LYZGMD7\MC900446508[1].wmf"/>
          <p:cNvPicPr>
            <a:picLocks noChangeAspect="1" noChangeArrowheads="1"/>
          </p:cNvPicPr>
          <p:nvPr/>
        </p:nvPicPr>
        <p:blipFill>
          <a:blip r:embed="rId9" cstate="print"/>
          <a:srcRect/>
          <a:stretch>
            <a:fillRect/>
          </a:stretch>
        </p:blipFill>
        <p:spPr bwMode="auto">
          <a:xfrm>
            <a:off x="6948264" y="4293096"/>
            <a:ext cx="1784350" cy="1149350"/>
          </a:xfrm>
          <a:prstGeom prst="rect">
            <a:avLst/>
          </a:prstGeom>
          <a:noFill/>
        </p:spPr>
      </p:pic>
      <p:pic>
        <p:nvPicPr>
          <p:cNvPr id="12301" name="Picture 13" descr="C:\Program Files\Microsoft Office\MEDIA\CAGCAT10\j0285698.wmf"/>
          <p:cNvPicPr>
            <a:picLocks noChangeAspect="1" noChangeArrowheads="1"/>
          </p:cNvPicPr>
          <p:nvPr/>
        </p:nvPicPr>
        <p:blipFill>
          <a:blip r:embed="rId10" cstate="print"/>
          <a:srcRect/>
          <a:stretch>
            <a:fillRect/>
          </a:stretch>
        </p:blipFill>
        <p:spPr bwMode="auto">
          <a:xfrm>
            <a:off x="467544" y="2132856"/>
            <a:ext cx="1706562" cy="1824038"/>
          </a:xfrm>
          <a:prstGeom prst="rect">
            <a:avLst/>
          </a:prstGeom>
          <a:noFill/>
        </p:spPr>
      </p:pic>
      <p:sp>
        <p:nvSpPr>
          <p:cNvPr id="16" name="TextovéPole 15"/>
          <p:cNvSpPr txBox="1"/>
          <p:nvPr/>
        </p:nvSpPr>
        <p:spPr>
          <a:xfrm>
            <a:off x="395536" y="2276872"/>
            <a:ext cx="696024" cy="307777"/>
          </a:xfrm>
          <a:prstGeom prst="rect">
            <a:avLst/>
          </a:prstGeom>
          <a:noFill/>
        </p:spPr>
        <p:txBody>
          <a:bodyPr wrap="none" rtlCol="0">
            <a:spAutoFit/>
          </a:bodyPr>
          <a:lstStyle/>
          <a:p>
            <a:r>
              <a:rPr lang="ru-RU" sz="1400" dirty="0" smtClean="0"/>
              <a:t>Маша</a:t>
            </a:r>
            <a:endParaRPr lang="cs-CZ" sz="1400" dirty="0"/>
          </a:p>
        </p:txBody>
      </p:sp>
      <p:sp>
        <p:nvSpPr>
          <p:cNvPr id="17" name="TextovéPole 16"/>
          <p:cNvSpPr txBox="1"/>
          <p:nvPr/>
        </p:nvSpPr>
        <p:spPr>
          <a:xfrm>
            <a:off x="2915816" y="2204864"/>
            <a:ext cx="652743" cy="307777"/>
          </a:xfrm>
          <a:prstGeom prst="rect">
            <a:avLst/>
          </a:prstGeom>
          <a:noFill/>
        </p:spPr>
        <p:txBody>
          <a:bodyPr wrap="none" rtlCol="0">
            <a:spAutoFit/>
          </a:bodyPr>
          <a:lstStyle/>
          <a:p>
            <a:r>
              <a:rPr lang="ru-RU" sz="1400" dirty="0" smtClean="0"/>
              <a:t>Саша</a:t>
            </a:r>
            <a:endParaRPr lang="cs-CZ" sz="1400" dirty="0"/>
          </a:p>
        </p:txBody>
      </p:sp>
      <p:sp>
        <p:nvSpPr>
          <p:cNvPr id="18" name="TextovéPole 17"/>
          <p:cNvSpPr txBox="1"/>
          <p:nvPr/>
        </p:nvSpPr>
        <p:spPr>
          <a:xfrm>
            <a:off x="467544" y="4509120"/>
            <a:ext cx="659155" cy="307777"/>
          </a:xfrm>
          <a:prstGeom prst="rect">
            <a:avLst/>
          </a:prstGeom>
          <a:noFill/>
        </p:spPr>
        <p:txBody>
          <a:bodyPr wrap="none" rtlCol="0">
            <a:spAutoFit/>
          </a:bodyPr>
          <a:lstStyle/>
          <a:p>
            <a:r>
              <a:rPr lang="ru-RU" sz="1400" dirty="0" smtClean="0"/>
              <a:t>Даша</a:t>
            </a:r>
            <a:endParaRPr lang="cs-CZ" sz="1400" dirty="0"/>
          </a:p>
        </p:txBody>
      </p:sp>
      <p:sp>
        <p:nvSpPr>
          <p:cNvPr id="20" name="TextovéPole 19"/>
          <p:cNvSpPr txBox="1"/>
          <p:nvPr/>
        </p:nvSpPr>
        <p:spPr>
          <a:xfrm>
            <a:off x="4499992" y="1988840"/>
            <a:ext cx="949299" cy="307777"/>
          </a:xfrm>
          <a:prstGeom prst="rect">
            <a:avLst/>
          </a:prstGeom>
          <a:noFill/>
        </p:spPr>
        <p:txBody>
          <a:bodyPr wrap="none" rtlCol="0">
            <a:spAutoFit/>
          </a:bodyPr>
          <a:lstStyle/>
          <a:p>
            <a:r>
              <a:rPr lang="ru-RU" sz="1400" dirty="0" smtClean="0"/>
              <a:t>Николай</a:t>
            </a:r>
            <a:endParaRPr lang="cs-CZ" sz="1400" dirty="0"/>
          </a:p>
        </p:txBody>
      </p:sp>
      <p:sp>
        <p:nvSpPr>
          <p:cNvPr id="21" name="TextovéPole 20"/>
          <p:cNvSpPr txBox="1"/>
          <p:nvPr/>
        </p:nvSpPr>
        <p:spPr>
          <a:xfrm>
            <a:off x="6948264" y="1988840"/>
            <a:ext cx="1474830" cy="307777"/>
          </a:xfrm>
          <a:prstGeom prst="rect">
            <a:avLst/>
          </a:prstGeom>
          <a:noFill/>
        </p:spPr>
        <p:txBody>
          <a:bodyPr wrap="square" rtlCol="0">
            <a:spAutoFit/>
          </a:bodyPr>
          <a:lstStyle/>
          <a:p>
            <a:r>
              <a:rPr lang="ru-RU" sz="1400" dirty="0" smtClean="0"/>
              <a:t>Игорь и Иван</a:t>
            </a:r>
            <a:endParaRPr lang="cs-CZ" sz="1400" dirty="0"/>
          </a:p>
        </p:txBody>
      </p:sp>
      <p:sp>
        <p:nvSpPr>
          <p:cNvPr id="22" name="TextovéPole 21"/>
          <p:cNvSpPr txBox="1"/>
          <p:nvPr/>
        </p:nvSpPr>
        <p:spPr>
          <a:xfrm>
            <a:off x="7956376" y="4221088"/>
            <a:ext cx="280846" cy="307777"/>
          </a:xfrm>
          <a:prstGeom prst="rect">
            <a:avLst/>
          </a:prstGeom>
          <a:noFill/>
        </p:spPr>
        <p:txBody>
          <a:bodyPr wrap="none" rtlCol="0">
            <a:spAutoFit/>
          </a:bodyPr>
          <a:lstStyle/>
          <a:p>
            <a:r>
              <a:rPr lang="ru-RU" sz="1400" dirty="0"/>
              <a:t>я</a:t>
            </a:r>
            <a:endParaRPr lang="cs-CZ" sz="1400" dirty="0"/>
          </a:p>
        </p:txBody>
      </p:sp>
      <p:sp>
        <p:nvSpPr>
          <p:cNvPr id="23" name="TextovéPole 22"/>
          <p:cNvSpPr txBox="1"/>
          <p:nvPr/>
        </p:nvSpPr>
        <p:spPr>
          <a:xfrm>
            <a:off x="5940152" y="4149080"/>
            <a:ext cx="399468" cy="307777"/>
          </a:xfrm>
          <a:prstGeom prst="rect">
            <a:avLst/>
          </a:prstGeom>
          <a:noFill/>
        </p:spPr>
        <p:txBody>
          <a:bodyPr wrap="none" rtlCol="0">
            <a:spAutoFit/>
          </a:bodyPr>
          <a:lstStyle/>
          <a:p>
            <a:r>
              <a:rPr lang="ru-RU" sz="1400" dirty="0" smtClean="0"/>
              <a:t>ты</a:t>
            </a:r>
            <a:endParaRPr lang="cs-CZ" sz="1400" dirty="0"/>
          </a:p>
        </p:txBody>
      </p:sp>
      <p:sp>
        <p:nvSpPr>
          <p:cNvPr id="24" name="TextovéPole 23"/>
          <p:cNvSpPr txBox="1"/>
          <p:nvPr/>
        </p:nvSpPr>
        <p:spPr>
          <a:xfrm>
            <a:off x="4139952" y="4149080"/>
            <a:ext cx="697627" cy="307777"/>
          </a:xfrm>
          <a:prstGeom prst="rect">
            <a:avLst/>
          </a:prstGeom>
          <a:noFill/>
        </p:spPr>
        <p:txBody>
          <a:bodyPr wrap="none" rtlCol="0">
            <a:spAutoFit/>
          </a:bodyPr>
          <a:lstStyle/>
          <a:p>
            <a:r>
              <a:rPr lang="ru-RU" sz="1400" dirty="0" smtClean="0"/>
              <a:t>Борис</a:t>
            </a:r>
            <a:endParaRPr lang="cs-CZ" sz="1400" dirty="0"/>
          </a:p>
        </p:txBody>
      </p:sp>
      <p:sp>
        <p:nvSpPr>
          <p:cNvPr id="25" name="TextovéPole 24"/>
          <p:cNvSpPr txBox="1"/>
          <p:nvPr/>
        </p:nvSpPr>
        <p:spPr>
          <a:xfrm>
            <a:off x="683568" y="6093296"/>
            <a:ext cx="8177239" cy="584775"/>
          </a:xfrm>
          <a:prstGeom prst="rect">
            <a:avLst/>
          </a:prstGeom>
          <a:noFill/>
        </p:spPr>
        <p:txBody>
          <a:bodyPr wrap="none" rtlCol="0">
            <a:spAutoFit/>
          </a:bodyPr>
          <a:lstStyle/>
          <a:p>
            <a:r>
              <a:rPr lang="ru-RU" sz="1600" dirty="0" smtClean="0">
                <a:solidFill>
                  <a:schemeClr val="bg1"/>
                </a:solidFill>
              </a:rPr>
              <a:t>Голф – настольный теннис – хоккей – плавать – бегать – прыгать в высоту – прыгать</a:t>
            </a:r>
          </a:p>
          <a:p>
            <a:r>
              <a:rPr lang="ru-RU" sz="1600" dirty="0">
                <a:solidFill>
                  <a:schemeClr val="bg1"/>
                </a:solidFill>
              </a:rPr>
              <a:t>в</a:t>
            </a:r>
            <a:r>
              <a:rPr lang="ru-RU" sz="1600" dirty="0" smtClean="0">
                <a:solidFill>
                  <a:schemeClr val="bg1"/>
                </a:solidFill>
              </a:rPr>
              <a:t> длину – кататься на лыжах</a:t>
            </a:r>
            <a:endParaRPr lang="cs-CZ" sz="1600"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23528" y="332656"/>
            <a:ext cx="1540806" cy="369332"/>
          </a:xfrm>
          <a:prstGeom prst="rect">
            <a:avLst/>
          </a:prstGeom>
          <a:noFill/>
        </p:spPr>
        <p:txBody>
          <a:bodyPr wrap="none" rtlCol="0">
            <a:spAutoFit/>
          </a:bodyPr>
          <a:lstStyle/>
          <a:p>
            <a:r>
              <a:rPr lang="ru-RU" b="1" dirty="0" smtClean="0"/>
              <a:t>Мы  играем</a:t>
            </a:r>
            <a:endParaRPr lang="cs-CZ" b="1" dirty="0"/>
          </a:p>
        </p:txBody>
      </p:sp>
      <p:graphicFrame>
        <p:nvGraphicFramePr>
          <p:cNvPr id="3" name="Tabulka 2"/>
          <p:cNvGraphicFramePr>
            <a:graphicFrameLocks noGrp="1"/>
          </p:cNvGraphicFramePr>
          <p:nvPr/>
        </p:nvGraphicFramePr>
        <p:xfrm>
          <a:off x="395536" y="1412776"/>
          <a:ext cx="4968553" cy="4392485"/>
        </p:xfrm>
        <a:graphic>
          <a:graphicData uri="http://schemas.openxmlformats.org/drawingml/2006/table">
            <a:tbl>
              <a:tblPr/>
              <a:tblGrid>
                <a:gridCol w="607855"/>
                <a:gridCol w="118928"/>
                <a:gridCol w="607855"/>
                <a:gridCol w="118928"/>
                <a:gridCol w="607855"/>
                <a:gridCol w="118928"/>
                <a:gridCol w="607855"/>
                <a:gridCol w="118928"/>
                <a:gridCol w="607855"/>
                <a:gridCol w="118928"/>
                <a:gridCol w="607855"/>
                <a:gridCol w="118928"/>
                <a:gridCol w="607855"/>
              </a:tblGrid>
              <a:tr h="319349">
                <a:tc>
                  <a:txBody>
                    <a:bodyPr/>
                    <a:lstStyle/>
                    <a:p>
                      <a:pPr algn="l" fontAlgn="b"/>
                      <a:r>
                        <a:rPr lang="cs-CZ" sz="1100" b="0" i="0" u="none" strike="noStrike" dirty="0">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r>
              <a:tr h="189793">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r>
              <a:tr h="319349">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r>
              <a:tr h="189793">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r>
              <a:tr h="319349">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r>
              <a:tr h="189793">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w="6350" cap="flat" cmpd="sng" algn="ctr">
                      <a:solidFill>
                        <a:srgbClr val="000000"/>
                      </a:solidFill>
                      <a:prstDash val="solid"/>
                      <a:round/>
                      <a:headEnd type="none" w="med" len="med"/>
                      <a:tailEnd type="none" w="med" len="med"/>
                    </a:lnB>
                  </a:tcPr>
                </a:tc>
              </a:tr>
              <a:tr h="319349">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793">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a:noFill/>
                    </a:lnB>
                  </a:tcPr>
                </a:tc>
              </a:tr>
              <a:tr h="319349">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r>
              <a:tr h="189793">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r>
              <a:tr h="319349">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r>
              <a:tr h="189793">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w="6350" cap="flat" cmpd="sng" algn="ctr">
                      <a:solidFill>
                        <a:srgbClr val="000000"/>
                      </a:solidFill>
                      <a:prstDash val="solid"/>
                      <a:round/>
                      <a:headEnd type="none" w="med" len="med"/>
                      <a:tailEnd type="none" w="med" len="med"/>
                    </a:lnB>
                  </a:tcPr>
                </a:tc>
              </a:tr>
              <a:tr h="319349">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793">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19349">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793">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a:noFill/>
                    </a:lnB>
                  </a:tcPr>
                </a:tc>
              </a:tr>
              <a:tr h="319349">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100" b="0" i="0" u="none" strike="noStrike">
                          <a:solidFill>
                            <a:srgbClr val="00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304" marR="9304" marT="9304" marB="0" anchor="b">
                    <a:lnL>
                      <a:noFill/>
                    </a:lnL>
                    <a:lnR>
                      <a:noFill/>
                    </a:lnR>
                    <a:lnT>
                      <a:noFill/>
                    </a:lnT>
                    <a:lnB>
                      <a:noFill/>
                    </a:lnB>
                  </a:tcPr>
                </a:tc>
                <a:tc>
                  <a:txBody>
                    <a:bodyPr/>
                    <a:lstStyle/>
                    <a:p>
                      <a:pPr algn="l" fontAlgn="b"/>
                      <a:endParaRPr lang="cs-CZ" sz="1100" b="0" i="0" u="none" strike="noStrike" dirty="0">
                        <a:solidFill>
                          <a:srgbClr val="000000"/>
                        </a:solidFill>
                        <a:latin typeface="Calibri"/>
                      </a:endParaRPr>
                    </a:p>
                  </a:txBody>
                  <a:tcPr marL="9304" marR="9304" marT="9304" marB="0" anchor="b">
                    <a:lnL>
                      <a:noFill/>
                    </a:lnL>
                    <a:lnR>
                      <a:noFill/>
                    </a:lnR>
                    <a:lnT>
                      <a:noFill/>
                    </a:lnT>
                    <a:lnB>
                      <a:noFill/>
                    </a:lnB>
                  </a:tcPr>
                </a:tc>
              </a:tr>
            </a:tbl>
          </a:graphicData>
        </a:graphic>
      </p:graphicFrame>
      <p:sp>
        <p:nvSpPr>
          <p:cNvPr id="4" name="TextovéPole 3"/>
          <p:cNvSpPr txBox="1"/>
          <p:nvPr/>
        </p:nvSpPr>
        <p:spPr>
          <a:xfrm>
            <a:off x="395536" y="764704"/>
            <a:ext cx="7733080" cy="338554"/>
          </a:xfrm>
          <a:prstGeom prst="rect">
            <a:avLst/>
          </a:prstGeom>
          <a:noFill/>
        </p:spPr>
        <p:txBody>
          <a:bodyPr wrap="square" rtlCol="0">
            <a:spAutoFit/>
          </a:bodyPr>
          <a:lstStyle/>
          <a:p>
            <a:r>
              <a:rPr lang="ru-RU" sz="1600" dirty="0" smtClean="0"/>
              <a:t>Со  словом, которое вы нашли образуйте предложение. Работайте с словарём. </a:t>
            </a:r>
            <a:endParaRPr lang="cs-CZ" sz="1600" dirty="0"/>
          </a:p>
        </p:txBody>
      </p:sp>
      <p:sp>
        <p:nvSpPr>
          <p:cNvPr id="5" name="TextovéPole 4"/>
          <p:cNvSpPr txBox="1"/>
          <p:nvPr/>
        </p:nvSpPr>
        <p:spPr>
          <a:xfrm>
            <a:off x="6228184" y="1484784"/>
            <a:ext cx="1341714" cy="4278094"/>
          </a:xfrm>
          <a:prstGeom prst="rect">
            <a:avLst/>
          </a:prstGeom>
          <a:noFill/>
        </p:spPr>
        <p:txBody>
          <a:bodyPr wrap="none" rtlCol="0">
            <a:spAutoFit/>
          </a:bodyPr>
          <a:lstStyle/>
          <a:p>
            <a:pPr marL="342900" indent="-342900">
              <a:buAutoNum type="arabicPeriod"/>
            </a:pPr>
            <a:r>
              <a:rPr lang="cs-CZ" sz="1600" dirty="0"/>
              <a:t>z</a:t>
            </a:r>
            <a:r>
              <a:rPr lang="cs-CZ" sz="1600" dirty="0" smtClean="0"/>
              <a:t>ávody</a:t>
            </a:r>
          </a:p>
          <a:p>
            <a:pPr marL="342900" indent="-342900">
              <a:buAutoNum type="arabicPeriod"/>
            </a:pPr>
            <a:endParaRPr lang="cs-CZ" sz="1600" dirty="0"/>
          </a:p>
          <a:p>
            <a:pPr marL="342900" indent="-342900">
              <a:buAutoNum type="arabicPeriod"/>
            </a:pPr>
            <a:r>
              <a:rPr lang="cs-CZ" sz="1600" dirty="0" smtClean="0"/>
              <a:t> medaile</a:t>
            </a:r>
          </a:p>
          <a:p>
            <a:pPr marL="342900" indent="-342900">
              <a:buAutoNum type="arabicPeriod"/>
            </a:pPr>
            <a:endParaRPr lang="cs-CZ" sz="1600" dirty="0"/>
          </a:p>
          <a:p>
            <a:pPr marL="342900" indent="-342900">
              <a:buAutoNum type="arabicPeriod"/>
            </a:pPr>
            <a:r>
              <a:rPr lang="cs-CZ" sz="1600" dirty="0"/>
              <a:t>h</a:t>
            </a:r>
            <a:r>
              <a:rPr lang="cs-CZ" sz="1600" dirty="0" smtClean="0"/>
              <a:t>ry</a:t>
            </a:r>
          </a:p>
          <a:p>
            <a:pPr marL="342900" indent="-342900">
              <a:buAutoNum type="arabicPeriod"/>
            </a:pPr>
            <a:endParaRPr lang="cs-CZ" sz="1600" dirty="0"/>
          </a:p>
          <a:p>
            <a:pPr marL="342900" indent="-342900">
              <a:buAutoNum type="arabicPeriod"/>
            </a:pPr>
            <a:r>
              <a:rPr lang="cs-CZ" sz="1600" dirty="0" smtClean="0"/>
              <a:t> šachy</a:t>
            </a:r>
          </a:p>
          <a:p>
            <a:pPr marL="342900" indent="-342900">
              <a:buAutoNum type="arabicPeriod"/>
            </a:pPr>
            <a:endParaRPr lang="cs-CZ" sz="1600" dirty="0"/>
          </a:p>
          <a:p>
            <a:pPr marL="342900" indent="-342900">
              <a:buAutoNum type="arabicPeriod"/>
            </a:pPr>
            <a:r>
              <a:rPr lang="cs-CZ" sz="1600" dirty="0"/>
              <a:t>o</a:t>
            </a:r>
            <a:r>
              <a:rPr lang="cs-CZ" sz="1600" dirty="0" smtClean="0"/>
              <a:t>štěp</a:t>
            </a:r>
          </a:p>
          <a:p>
            <a:pPr marL="342900" indent="-342900">
              <a:buAutoNum type="arabicPeriod"/>
            </a:pPr>
            <a:endParaRPr lang="cs-CZ" sz="1600" dirty="0"/>
          </a:p>
          <a:p>
            <a:pPr marL="342900" indent="-342900">
              <a:buAutoNum type="arabicPeriod"/>
            </a:pPr>
            <a:r>
              <a:rPr lang="cs-CZ" sz="1600" dirty="0" smtClean="0"/>
              <a:t> brusle</a:t>
            </a:r>
          </a:p>
          <a:p>
            <a:pPr marL="342900" indent="-342900">
              <a:buAutoNum type="arabicPeriod"/>
            </a:pPr>
            <a:endParaRPr lang="cs-CZ" sz="1600" dirty="0"/>
          </a:p>
          <a:p>
            <a:pPr marL="342900" indent="-342900">
              <a:buAutoNum type="arabicPeriod"/>
            </a:pPr>
            <a:r>
              <a:rPr lang="cs-CZ" sz="1600" dirty="0" smtClean="0"/>
              <a:t> raketa</a:t>
            </a:r>
          </a:p>
          <a:p>
            <a:pPr marL="342900" indent="-342900">
              <a:buAutoNum type="arabicPeriod"/>
            </a:pPr>
            <a:endParaRPr lang="cs-CZ" sz="1600" dirty="0"/>
          </a:p>
          <a:p>
            <a:pPr marL="342900" indent="-342900">
              <a:buAutoNum type="arabicPeriod"/>
            </a:pPr>
            <a:r>
              <a:rPr lang="cs-CZ" sz="1600" dirty="0"/>
              <a:t>d</a:t>
            </a:r>
            <a:r>
              <a:rPr lang="cs-CZ" sz="1600" dirty="0" smtClean="0"/>
              <a:t>ružstvo</a:t>
            </a:r>
          </a:p>
          <a:p>
            <a:pPr marL="342900" indent="-342900">
              <a:buAutoNum type="arabicPeriod"/>
            </a:pPr>
            <a:endParaRPr lang="cs-CZ" sz="1600" dirty="0"/>
          </a:p>
          <a:p>
            <a:pPr marL="342900" indent="-342900">
              <a:buAutoNum type="arabicPeriod"/>
            </a:pPr>
            <a:r>
              <a:rPr lang="cs-CZ" sz="1600" dirty="0" smtClean="0"/>
              <a:t>puk</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115616" y="1412776"/>
            <a:ext cx="2401619" cy="646331"/>
          </a:xfrm>
          <a:prstGeom prst="rect">
            <a:avLst/>
          </a:prstGeom>
          <a:noFill/>
        </p:spPr>
        <p:txBody>
          <a:bodyPr wrap="none" rtlCol="0">
            <a:spAutoFit/>
          </a:bodyPr>
          <a:lstStyle/>
          <a:p>
            <a:r>
              <a:rPr lang="ru-RU" b="1" dirty="0" smtClean="0"/>
              <a:t>Ответь на вопросы</a:t>
            </a:r>
          </a:p>
          <a:p>
            <a:endParaRPr lang="cs-CZ" b="1" dirty="0"/>
          </a:p>
        </p:txBody>
      </p:sp>
      <p:sp>
        <p:nvSpPr>
          <p:cNvPr id="5" name="TextovéPole 4"/>
          <p:cNvSpPr txBox="1"/>
          <p:nvPr/>
        </p:nvSpPr>
        <p:spPr>
          <a:xfrm>
            <a:off x="1475656" y="2420888"/>
            <a:ext cx="5227713" cy="2062103"/>
          </a:xfrm>
          <a:prstGeom prst="rect">
            <a:avLst/>
          </a:prstGeom>
          <a:noFill/>
        </p:spPr>
        <p:txBody>
          <a:bodyPr wrap="none" rtlCol="0">
            <a:spAutoFit/>
          </a:bodyPr>
          <a:lstStyle/>
          <a:p>
            <a:pPr>
              <a:buFont typeface="Wingdings" pitchFamily="2" charset="2"/>
              <a:buChar char="Ø"/>
            </a:pPr>
            <a:r>
              <a:rPr lang="ru-RU" sz="1600" dirty="0" smtClean="0"/>
              <a:t>Занимаешься спортом?</a:t>
            </a:r>
          </a:p>
          <a:p>
            <a:pPr>
              <a:buFont typeface="Wingdings" pitchFamily="2" charset="2"/>
              <a:buChar char="Ø"/>
            </a:pPr>
            <a:r>
              <a:rPr lang="ru-RU" sz="1600" dirty="0" smtClean="0"/>
              <a:t>Какими видами спорта ты занимался в школе?</a:t>
            </a:r>
          </a:p>
          <a:p>
            <a:pPr>
              <a:buFont typeface="Wingdings" pitchFamily="2" charset="2"/>
              <a:buChar char="Ø"/>
            </a:pPr>
            <a:r>
              <a:rPr lang="ru-RU" sz="1600" dirty="0" smtClean="0"/>
              <a:t>Какой самый распространённый спорт у нас?</a:t>
            </a:r>
          </a:p>
          <a:p>
            <a:pPr>
              <a:buFont typeface="Wingdings" pitchFamily="2" charset="2"/>
              <a:buChar char="Ø"/>
            </a:pPr>
            <a:r>
              <a:rPr lang="ru-RU" sz="1600" dirty="0" smtClean="0"/>
              <a:t>Какими видами спорта можно заниматься летом?</a:t>
            </a:r>
          </a:p>
          <a:p>
            <a:pPr>
              <a:buFont typeface="Wingdings" pitchFamily="2" charset="2"/>
              <a:buChar char="Ø"/>
            </a:pPr>
            <a:r>
              <a:rPr lang="ru-RU" sz="1600" dirty="0" smtClean="0"/>
              <a:t>Какими видами спорта можно заниматься зимой?</a:t>
            </a:r>
          </a:p>
          <a:p>
            <a:pPr>
              <a:buFont typeface="Wingdings" pitchFamily="2" charset="2"/>
              <a:buChar char="Ø"/>
            </a:pPr>
            <a:r>
              <a:rPr lang="ru-RU" sz="1600" dirty="0" smtClean="0"/>
              <a:t>Почему люди занимаются спортом?</a:t>
            </a:r>
          </a:p>
          <a:p>
            <a:pPr>
              <a:buFont typeface="Wingdings" pitchFamily="2" charset="2"/>
              <a:buChar char="Ø"/>
            </a:pPr>
            <a:r>
              <a:rPr lang="ru-RU" sz="1600" dirty="0" smtClean="0"/>
              <a:t>Ты болеешь за какую-нибудь команду?</a:t>
            </a:r>
          </a:p>
          <a:p>
            <a:pPr>
              <a:buFont typeface="Wingdings" pitchFamily="2" charset="2"/>
              <a:buChar char="Ø"/>
            </a:pPr>
            <a:r>
              <a:rPr lang="ru-RU" sz="1600" dirty="0" smtClean="0"/>
              <a:t>Где были последние Олимпийские игры?</a:t>
            </a:r>
            <a:endParaRPr lang="cs-CZ"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Zaoblený obdélník 14"/>
          <p:cNvSpPr/>
          <p:nvPr/>
        </p:nvSpPr>
        <p:spPr>
          <a:xfrm>
            <a:off x="755576" y="2348880"/>
            <a:ext cx="2376264" cy="28803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539552" y="764704"/>
            <a:ext cx="3376245" cy="1384995"/>
          </a:xfrm>
          <a:prstGeom prst="rect">
            <a:avLst/>
          </a:prstGeom>
          <a:noFill/>
        </p:spPr>
        <p:txBody>
          <a:bodyPr wrap="none" rtlCol="0">
            <a:spAutoFit/>
          </a:bodyPr>
          <a:lstStyle/>
          <a:p>
            <a:r>
              <a:rPr lang="ru-RU" b="1" dirty="0" smtClean="0"/>
              <a:t>СПОРТ</a:t>
            </a:r>
          </a:p>
          <a:p>
            <a:endParaRPr lang="ru-RU" b="1" dirty="0"/>
          </a:p>
          <a:p>
            <a:r>
              <a:rPr lang="ru-RU" sz="1600" dirty="0" smtClean="0"/>
              <a:t>Мы можем заниматься разными </a:t>
            </a:r>
          </a:p>
          <a:p>
            <a:r>
              <a:rPr lang="ru-RU" sz="1600" dirty="0"/>
              <a:t>в</a:t>
            </a:r>
            <a:r>
              <a:rPr lang="ru-RU" sz="1600" dirty="0" smtClean="0"/>
              <a:t>идами спорта.</a:t>
            </a:r>
          </a:p>
          <a:p>
            <a:r>
              <a:rPr lang="ru-RU" sz="1600" dirty="0" smtClean="0"/>
              <a:t>Напиши номера к картинкам.</a:t>
            </a:r>
            <a:endParaRPr lang="cs-CZ" sz="1600" dirty="0"/>
          </a:p>
        </p:txBody>
      </p:sp>
      <p:sp>
        <p:nvSpPr>
          <p:cNvPr id="3" name="TextovéPole 2"/>
          <p:cNvSpPr txBox="1"/>
          <p:nvPr/>
        </p:nvSpPr>
        <p:spPr>
          <a:xfrm>
            <a:off x="827584" y="2492896"/>
            <a:ext cx="2292615" cy="2800767"/>
          </a:xfrm>
          <a:prstGeom prst="rect">
            <a:avLst/>
          </a:prstGeom>
          <a:noFill/>
        </p:spPr>
        <p:txBody>
          <a:bodyPr wrap="none" rtlCol="0">
            <a:spAutoFit/>
          </a:bodyPr>
          <a:lstStyle/>
          <a:p>
            <a:pPr marL="342900" indent="-342900">
              <a:buAutoNum type="arabicPeriod"/>
            </a:pPr>
            <a:r>
              <a:rPr lang="ru-RU" sz="1600" dirty="0" smtClean="0">
                <a:solidFill>
                  <a:schemeClr val="bg1"/>
                </a:solidFill>
              </a:rPr>
              <a:t>Хоккей</a:t>
            </a:r>
          </a:p>
          <a:p>
            <a:pPr marL="342900" indent="-342900">
              <a:buAutoNum type="arabicPeriod"/>
            </a:pPr>
            <a:r>
              <a:rPr lang="ru-RU" sz="1600" dirty="0" smtClean="0">
                <a:solidFill>
                  <a:schemeClr val="bg1"/>
                </a:solidFill>
              </a:rPr>
              <a:t>Теннис</a:t>
            </a:r>
          </a:p>
          <a:p>
            <a:pPr marL="342900" indent="-342900">
              <a:buAutoNum type="arabicPeriod"/>
            </a:pPr>
            <a:r>
              <a:rPr lang="ru-RU" sz="1600" dirty="0" smtClean="0">
                <a:solidFill>
                  <a:schemeClr val="bg1"/>
                </a:solidFill>
              </a:rPr>
              <a:t>Футбол</a:t>
            </a:r>
          </a:p>
          <a:p>
            <a:pPr marL="342900" indent="-342900">
              <a:buAutoNum type="arabicPeriod"/>
            </a:pPr>
            <a:r>
              <a:rPr lang="ru-RU" sz="1600" dirty="0" smtClean="0">
                <a:solidFill>
                  <a:schemeClr val="bg1"/>
                </a:solidFill>
              </a:rPr>
              <a:t>Лёгкая атлетика</a:t>
            </a:r>
          </a:p>
          <a:p>
            <a:pPr marL="342900" indent="-342900">
              <a:buAutoNum type="arabicPeriod"/>
            </a:pPr>
            <a:r>
              <a:rPr lang="ru-RU" sz="1600" dirty="0" smtClean="0">
                <a:solidFill>
                  <a:schemeClr val="bg1"/>
                </a:solidFill>
              </a:rPr>
              <a:t>Фигурное катание</a:t>
            </a:r>
          </a:p>
          <a:p>
            <a:pPr marL="342900" indent="-342900">
              <a:buAutoNum type="arabicPeriod"/>
            </a:pPr>
            <a:r>
              <a:rPr lang="ru-RU" sz="1600" dirty="0" smtClean="0">
                <a:solidFill>
                  <a:schemeClr val="bg1"/>
                </a:solidFill>
              </a:rPr>
              <a:t>Велоспорт</a:t>
            </a:r>
          </a:p>
          <a:p>
            <a:pPr marL="342900" indent="-342900">
              <a:buAutoNum type="arabicPeriod"/>
            </a:pPr>
            <a:r>
              <a:rPr lang="ru-RU" sz="1600" dirty="0" smtClean="0">
                <a:solidFill>
                  <a:schemeClr val="bg1"/>
                </a:solidFill>
              </a:rPr>
              <a:t>Баскетбол</a:t>
            </a:r>
          </a:p>
          <a:p>
            <a:pPr marL="342900" indent="-342900">
              <a:buAutoNum type="arabicPeriod"/>
            </a:pPr>
            <a:r>
              <a:rPr lang="ru-RU" sz="1600" dirty="0" smtClean="0">
                <a:solidFill>
                  <a:schemeClr val="bg1"/>
                </a:solidFill>
              </a:rPr>
              <a:t>Плавание</a:t>
            </a:r>
          </a:p>
          <a:p>
            <a:pPr marL="342900" indent="-342900">
              <a:buAutoNum type="arabicPeriod"/>
            </a:pPr>
            <a:r>
              <a:rPr lang="ru-RU" sz="1600" dirty="0" smtClean="0">
                <a:solidFill>
                  <a:schemeClr val="bg1"/>
                </a:solidFill>
              </a:rPr>
              <a:t>Гимнастика</a:t>
            </a:r>
          </a:p>
          <a:p>
            <a:pPr marL="342900" indent="-342900">
              <a:buAutoNum type="arabicPeriod"/>
            </a:pPr>
            <a:r>
              <a:rPr lang="ru-RU" sz="1600" dirty="0" smtClean="0">
                <a:solidFill>
                  <a:schemeClr val="bg1"/>
                </a:solidFill>
              </a:rPr>
              <a:t>Катание на лыжах</a:t>
            </a:r>
          </a:p>
          <a:p>
            <a:pPr marL="342900" indent="-342900">
              <a:buAutoNum type="arabicPeriod"/>
            </a:pPr>
            <a:endParaRPr lang="cs-CZ" sz="1600" dirty="0"/>
          </a:p>
        </p:txBody>
      </p:sp>
      <p:pic>
        <p:nvPicPr>
          <p:cNvPr id="11265" name="Picture 1" descr="C:\Users\Máma\AppData\Local\Microsoft\Windows\Temporary Internet Files\Content.IE5\MT9PTJ4B\MC900305661[1].wmf"/>
          <p:cNvPicPr>
            <a:picLocks noChangeAspect="1" noChangeArrowheads="1"/>
          </p:cNvPicPr>
          <p:nvPr/>
        </p:nvPicPr>
        <p:blipFill>
          <a:blip r:embed="rId3" cstate="print"/>
          <a:srcRect/>
          <a:stretch>
            <a:fillRect/>
          </a:stretch>
        </p:blipFill>
        <p:spPr bwMode="auto">
          <a:xfrm>
            <a:off x="5796136" y="404664"/>
            <a:ext cx="1234622" cy="1153397"/>
          </a:xfrm>
          <a:prstGeom prst="rect">
            <a:avLst/>
          </a:prstGeom>
          <a:noFill/>
        </p:spPr>
      </p:pic>
      <p:pic>
        <p:nvPicPr>
          <p:cNvPr id="11266" name="Picture 2" descr="C:\Users\Máma\AppData\Local\Microsoft\Windows\Temporary Internet Files\Content.IE5\ESBKEV2X\MC900054007[1].wmf"/>
          <p:cNvPicPr>
            <a:picLocks noChangeAspect="1" noChangeArrowheads="1"/>
          </p:cNvPicPr>
          <p:nvPr/>
        </p:nvPicPr>
        <p:blipFill>
          <a:blip r:embed="rId4" cstate="print"/>
          <a:srcRect/>
          <a:stretch>
            <a:fillRect/>
          </a:stretch>
        </p:blipFill>
        <p:spPr bwMode="auto">
          <a:xfrm>
            <a:off x="7524328" y="332656"/>
            <a:ext cx="1296144" cy="1831826"/>
          </a:xfrm>
          <a:prstGeom prst="rect">
            <a:avLst/>
          </a:prstGeom>
          <a:noFill/>
        </p:spPr>
      </p:pic>
      <p:pic>
        <p:nvPicPr>
          <p:cNvPr id="11267" name="Picture 3" descr="C:\Users\Máma\AppData\Local\Microsoft\Windows\Temporary Internet Files\Content.IE5\MT9PTJ4B\MC900238012[1].wmf"/>
          <p:cNvPicPr>
            <a:picLocks noChangeAspect="1" noChangeArrowheads="1"/>
          </p:cNvPicPr>
          <p:nvPr/>
        </p:nvPicPr>
        <p:blipFill>
          <a:blip r:embed="rId5" cstate="print"/>
          <a:srcRect/>
          <a:stretch>
            <a:fillRect/>
          </a:stretch>
        </p:blipFill>
        <p:spPr bwMode="auto">
          <a:xfrm>
            <a:off x="4067944" y="2852936"/>
            <a:ext cx="1521531" cy="1333300"/>
          </a:xfrm>
          <a:prstGeom prst="rect">
            <a:avLst/>
          </a:prstGeom>
          <a:noFill/>
        </p:spPr>
      </p:pic>
      <p:pic>
        <p:nvPicPr>
          <p:cNvPr id="11268" name="Picture 4" descr="C:\Users\Máma\AppData\Local\Microsoft\Windows\Temporary Internet Files\Content.IE5\ESBKEV2X\MC900212979[1].wmf"/>
          <p:cNvPicPr>
            <a:picLocks noChangeAspect="1" noChangeArrowheads="1"/>
          </p:cNvPicPr>
          <p:nvPr/>
        </p:nvPicPr>
        <p:blipFill>
          <a:blip r:embed="rId6" cstate="print"/>
          <a:srcRect/>
          <a:stretch>
            <a:fillRect/>
          </a:stretch>
        </p:blipFill>
        <p:spPr bwMode="auto">
          <a:xfrm>
            <a:off x="6732240" y="5301208"/>
            <a:ext cx="1464071" cy="1300972"/>
          </a:xfrm>
          <a:prstGeom prst="rect">
            <a:avLst/>
          </a:prstGeom>
          <a:noFill/>
        </p:spPr>
      </p:pic>
      <p:pic>
        <p:nvPicPr>
          <p:cNvPr id="11270" name="Picture 6" descr="C:\Users\Máma\AppData\Local\Microsoft\Windows\Temporary Internet Files\Content.IE5\IAOVM2OY\MC900241885[1].wmf"/>
          <p:cNvPicPr>
            <a:picLocks noChangeAspect="1" noChangeArrowheads="1"/>
          </p:cNvPicPr>
          <p:nvPr/>
        </p:nvPicPr>
        <p:blipFill>
          <a:blip r:embed="rId7" cstate="print"/>
          <a:srcRect/>
          <a:stretch>
            <a:fillRect/>
          </a:stretch>
        </p:blipFill>
        <p:spPr bwMode="auto">
          <a:xfrm>
            <a:off x="7236296" y="2276872"/>
            <a:ext cx="1448196" cy="1303119"/>
          </a:xfrm>
          <a:prstGeom prst="rect">
            <a:avLst/>
          </a:prstGeom>
          <a:noFill/>
        </p:spPr>
      </p:pic>
      <p:pic>
        <p:nvPicPr>
          <p:cNvPr id="11271" name="Picture 7" descr="C:\Users\Máma\AppData\Local\Microsoft\Windows\Temporary Internet Files\Content.IE5\IAOVM2OY\MC900298689[1].wmf"/>
          <p:cNvPicPr>
            <a:picLocks noChangeAspect="1" noChangeArrowheads="1"/>
          </p:cNvPicPr>
          <p:nvPr/>
        </p:nvPicPr>
        <p:blipFill>
          <a:blip r:embed="rId8" cstate="print"/>
          <a:srcRect/>
          <a:stretch>
            <a:fillRect/>
          </a:stretch>
        </p:blipFill>
        <p:spPr bwMode="auto">
          <a:xfrm>
            <a:off x="4067944" y="5013176"/>
            <a:ext cx="1309846" cy="1349722"/>
          </a:xfrm>
          <a:prstGeom prst="rect">
            <a:avLst/>
          </a:prstGeom>
          <a:noFill/>
        </p:spPr>
      </p:pic>
      <p:pic>
        <p:nvPicPr>
          <p:cNvPr id="11272" name="Picture 8" descr="C:\Users\Máma\AppData\Local\Microsoft\Windows\Temporary Internet Files\Content.IE5\IAOVM2OY\MC900440536[1].wmf"/>
          <p:cNvPicPr>
            <a:picLocks noChangeAspect="1" noChangeArrowheads="1"/>
          </p:cNvPicPr>
          <p:nvPr/>
        </p:nvPicPr>
        <p:blipFill>
          <a:blip r:embed="rId9" cstate="print"/>
          <a:srcRect/>
          <a:stretch>
            <a:fillRect/>
          </a:stretch>
        </p:blipFill>
        <p:spPr bwMode="auto">
          <a:xfrm>
            <a:off x="5508104" y="4221088"/>
            <a:ext cx="1190689" cy="1256111"/>
          </a:xfrm>
          <a:prstGeom prst="rect">
            <a:avLst/>
          </a:prstGeom>
          <a:noFill/>
        </p:spPr>
      </p:pic>
      <p:pic>
        <p:nvPicPr>
          <p:cNvPr id="11273" name="Picture 9" descr="C:\Users\Máma\AppData\Local\Microsoft\Windows\Temporary Internet Files\Content.IE5\O462ZPGX\MC900020011[1].wmf"/>
          <p:cNvPicPr>
            <a:picLocks noChangeAspect="1" noChangeArrowheads="1"/>
          </p:cNvPicPr>
          <p:nvPr/>
        </p:nvPicPr>
        <p:blipFill>
          <a:blip r:embed="rId10" cstate="print"/>
          <a:srcRect/>
          <a:stretch>
            <a:fillRect/>
          </a:stretch>
        </p:blipFill>
        <p:spPr bwMode="auto">
          <a:xfrm>
            <a:off x="4283968" y="1124744"/>
            <a:ext cx="1635720" cy="1686667"/>
          </a:xfrm>
          <a:prstGeom prst="rect">
            <a:avLst/>
          </a:prstGeom>
          <a:noFill/>
        </p:spPr>
      </p:pic>
      <p:pic>
        <p:nvPicPr>
          <p:cNvPr id="11274" name="Picture 10" descr="C:\Users\Máma\AppData\Local\Microsoft\Windows\Temporary Internet Files\Content.IE5\O462ZPGX\MC900318740[1].wmf"/>
          <p:cNvPicPr>
            <a:picLocks noChangeAspect="1" noChangeArrowheads="1"/>
          </p:cNvPicPr>
          <p:nvPr/>
        </p:nvPicPr>
        <p:blipFill>
          <a:blip r:embed="rId11" cstate="print"/>
          <a:srcRect/>
          <a:stretch>
            <a:fillRect/>
          </a:stretch>
        </p:blipFill>
        <p:spPr bwMode="auto">
          <a:xfrm>
            <a:off x="5796136" y="2708920"/>
            <a:ext cx="1407712" cy="1019547"/>
          </a:xfrm>
          <a:prstGeom prst="rect">
            <a:avLst/>
          </a:prstGeom>
          <a:noFill/>
        </p:spPr>
      </p:pic>
      <p:pic>
        <p:nvPicPr>
          <p:cNvPr id="11275" name="Picture 11" descr="C:\Users\Máma\AppData\Local\Microsoft\Windows\Temporary Internet Files\Content.IE5\R5IRWA32\MC900332856[1].wmf"/>
          <p:cNvPicPr>
            <a:picLocks noChangeAspect="1" noChangeArrowheads="1"/>
          </p:cNvPicPr>
          <p:nvPr/>
        </p:nvPicPr>
        <p:blipFill>
          <a:blip r:embed="rId12" cstate="print"/>
          <a:srcRect/>
          <a:stretch>
            <a:fillRect/>
          </a:stretch>
        </p:blipFill>
        <p:spPr bwMode="auto">
          <a:xfrm>
            <a:off x="7308304" y="3501008"/>
            <a:ext cx="1248990" cy="1435519"/>
          </a:xfrm>
          <a:prstGeom prst="rect">
            <a:avLst/>
          </a:prstGeom>
          <a:noFill/>
        </p:spPr>
      </p:pic>
      <p:sp>
        <p:nvSpPr>
          <p:cNvPr id="16" name="TextovéPole 15"/>
          <p:cNvSpPr txBox="1"/>
          <p:nvPr/>
        </p:nvSpPr>
        <p:spPr>
          <a:xfrm>
            <a:off x="4283968" y="1268760"/>
            <a:ext cx="415498" cy="369332"/>
          </a:xfrm>
          <a:prstGeom prst="rect">
            <a:avLst/>
          </a:prstGeom>
          <a:noFill/>
        </p:spPr>
        <p:txBody>
          <a:bodyPr wrap="none" rtlCol="0">
            <a:spAutoFit/>
          </a:bodyPr>
          <a:lstStyle/>
          <a:p>
            <a:r>
              <a:rPr lang="ru-RU" dirty="0" smtClean="0"/>
              <a:t>10</a:t>
            </a:r>
            <a:endParaRPr lang="cs-CZ" dirty="0"/>
          </a:p>
        </p:txBody>
      </p:sp>
      <p:sp>
        <p:nvSpPr>
          <p:cNvPr id="17" name="TextovéPole 16"/>
          <p:cNvSpPr txBox="1"/>
          <p:nvPr/>
        </p:nvSpPr>
        <p:spPr>
          <a:xfrm>
            <a:off x="5436096" y="548680"/>
            <a:ext cx="300082" cy="369332"/>
          </a:xfrm>
          <a:prstGeom prst="rect">
            <a:avLst/>
          </a:prstGeom>
          <a:noFill/>
        </p:spPr>
        <p:txBody>
          <a:bodyPr wrap="none" rtlCol="0">
            <a:spAutoFit/>
          </a:bodyPr>
          <a:lstStyle/>
          <a:p>
            <a:r>
              <a:rPr lang="ru-RU" dirty="0" smtClean="0"/>
              <a:t>1</a:t>
            </a:r>
            <a:endParaRPr lang="cs-CZ" dirty="0"/>
          </a:p>
        </p:txBody>
      </p:sp>
      <p:sp>
        <p:nvSpPr>
          <p:cNvPr id="18" name="TextovéPole 17"/>
          <p:cNvSpPr txBox="1"/>
          <p:nvPr/>
        </p:nvSpPr>
        <p:spPr>
          <a:xfrm>
            <a:off x="7236296" y="476672"/>
            <a:ext cx="300082" cy="369332"/>
          </a:xfrm>
          <a:prstGeom prst="rect">
            <a:avLst/>
          </a:prstGeom>
          <a:noFill/>
        </p:spPr>
        <p:txBody>
          <a:bodyPr wrap="none" rtlCol="0">
            <a:spAutoFit/>
          </a:bodyPr>
          <a:lstStyle/>
          <a:p>
            <a:r>
              <a:rPr lang="ru-RU" dirty="0" smtClean="0"/>
              <a:t>3</a:t>
            </a:r>
            <a:endParaRPr lang="cs-CZ" dirty="0"/>
          </a:p>
        </p:txBody>
      </p:sp>
      <p:sp>
        <p:nvSpPr>
          <p:cNvPr id="19" name="TextovéPole 18"/>
          <p:cNvSpPr txBox="1"/>
          <p:nvPr/>
        </p:nvSpPr>
        <p:spPr>
          <a:xfrm>
            <a:off x="3923928" y="2708920"/>
            <a:ext cx="300082" cy="369332"/>
          </a:xfrm>
          <a:prstGeom prst="rect">
            <a:avLst/>
          </a:prstGeom>
          <a:noFill/>
        </p:spPr>
        <p:txBody>
          <a:bodyPr wrap="none" rtlCol="0">
            <a:spAutoFit/>
          </a:bodyPr>
          <a:lstStyle/>
          <a:p>
            <a:r>
              <a:rPr lang="ru-RU" dirty="0" smtClean="0"/>
              <a:t>7</a:t>
            </a:r>
            <a:endParaRPr lang="cs-CZ" dirty="0"/>
          </a:p>
        </p:txBody>
      </p:sp>
      <p:sp>
        <p:nvSpPr>
          <p:cNvPr id="20" name="TextovéPole 19"/>
          <p:cNvSpPr txBox="1"/>
          <p:nvPr/>
        </p:nvSpPr>
        <p:spPr>
          <a:xfrm>
            <a:off x="6444208" y="2636912"/>
            <a:ext cx="300082" cy="369332"/>
          </a:xfrm>
          <a:prstGeom prst="rect">
            <a:avLst/>
          </a:prstGeom>
          <a:noFill/>
        </p:spPr>
        <p:txBody>
          <a:bodyPr wrap="none" rtlCol="0">
            <a:spAutoFit/>
          </a:bodyPr>
          <a:lstStyle/>
          <a:p>
            <a:r>
              <a:rPr lang="ru-RU" dirty="0" smtClean="0"/>
              <a:t>9</a:t>
            </a:r>
            <a:endParaRPr lang="cs-CZ" dirty="0"/>
          </a:p>
        </p:txBody>
      </p:sp>
      <p:sp>
        <p:nvSpPr>
          <p:cNvPr id="21" name="TextovéPole 20"/>
          <p:cNvSpPr txBox="1"/>
          <p:nvPr/>
        </p:nvSpPr>
        <p:spPr>
          <a:xfrm>
            <a:off x="8460432" y="2708920"/>
            <a:ext cx="300082" cy="369332"/>
          </a:xfrm>
          <a:prstGeom prst="rect">
            <a:avLst/>
          </a:prstGeom>
          <a:noFill/>
        </p:spPr>
        <p:txBody>
          <a:bodyPr wrap="none" rtlCol="0">
            <a:spAutoFit/>
          </a:bodyPr>
          <a:lstStyle/>
          <a:p>
            <a:r>
              <a:rPr lang="ru-RU" dirty="0" smtClean="0"/>
              <a:t>4</a:t>
            </a:r>
            <a:endParaRPr lang="cs-CZ" dirty="0"/>
          </a:p>
        </p:txBody>
      </p:sp>
      <p:sp>
        <p:nvSpPr>
          <p:cNvPr id="22" name="TextovéPole 21"/>
          <p:cNvSpPr txBox="1"/>
          <p:nvPr/>
        </p:nvSpPr>
        <p:spPr>
          <a:xfrm>
            <a:off x="3851920" y="5085184"/>
            <a:ext cx="300082" cy="369332"/>
          </a:xfrm>
          <a:prstGeom prst="rect">
            <a:avLst/>
          </a:prstGeom>
          <a:noFill/>
        </p:spPr>
        <p:txBody>
          <a:bodyPr wrap="none" rtlCol="0">
            <a:spAutoFit/>
          </a:bodyPr>
          <a:lstStyle/>
          <a:p>
            <a:r>
              <a:rPr lang="ru-RU" dirty="0" smtClean="0"/>
              <a:t>6</a:t>
            </a:r>
            <a:endParaRPr lang="cs-CZ" dirty="0"/>
          </a:p>
        </p:txBody>
      </p:sp>
      <p:sp>
        <p:nvSpPr>
          <p:cNvPr id="23" name="TextovéPole 22"/>
          <p:cNvSpPr txBox="1"/>
          <p:nvPr/>
        </p:nvSpPr>
        <p:spPr>
          <a:xfrm>
            <a:off x="4932040" y="4653136"/>
            <a:ext cx="300082" cy="369332"/>
          </a:xfrm>
          <a:prstGeom prst="rect">
            <a:avLst/>
          </a:prstGeom>
          <a:noFill/>
        </p:spPr>
        <p:txBody>
          <a:bodyPr wrap="none" rtlCol="0">
            <a:spAutoFit/>
          </a:bodyPr>
          <a:lstStyle/>
          <a:p>
            <a:r>
              <a:rPr lang="ru-RU" dirty="0" smtClean="0"/>
              <a:t>8</a:t>
            </a:r>
            <a:endParaRPr lang="cs-CZ" dirty="0"/>
          </a:p>
        </p:txBody>
      </p:sp>
      <p:sp>
        <p:nvSpPr>
          <p:cNvPr id="24" name="TextovéPole 23"/>
          <p:cNvSpPr txBox="1"/>
          <p:nvPr/>
        </p:nvSpPr>
        <p:spPr>
          <a:xfrm>
            <a:off x="7092280" y="4077072"/>
            <a:ext cx="300082" cy="369332"/>
          </a:xfrm>
          <a:prstGeom prst="rect">
            <a:avLst/>
          </a:prstGeom>
          <a:noFill/>
        </p:spPr>
        <p:txBody>
          <a:bodyPr wrap="none" rtlCol="0">
            <a:spAutoFit/>
          </a:bodyPr>
          <a:lstStyle/>
          <a:p>
            <a:r>
              <a:rPr lang="ru-RU" dirty="0" smtClean="0"/>
              <a:t>5</a:t>
            </a:r>
            <a:endParaRPr lang="cs-CZ" dirty="0"/>
          </a:p>
        </p:txBody>
      </p:sp>
      <p:sp>
        <p:nvSpPr>
          <p:cNvPr id="25" name="TextovéPole 24"/>
          <p:cNvSpPr txBox="1"/>
          <p:nvPr/>
        </p:nvSpPr>
        <p:spPr>
          <a:xfrm>
            <a:off x="8316416" y="5589240"/>
            <a:ext cx="300082" cy="369332"/>
          </a:xfrm>
          <a:prstGeom prst="rect">
            <a:avLst/>
          </a:prstGeom>
          <a:noFill/>
        </p:spPr>
        <p:txBody>
          <a:bodyPr wrap="none" rtlCol="0">
            <a:spAutoFit/>
          </a:bodyPr>
          <a:lstStyle/>
          <a:p>
            <a:r>
              <a:rPr lang="ru-RU" dirty="0" smtClean="0"/>
              <a:t>2</a:t>
            </a:r>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Zaoblený obdélník 25"/>
          <p:cNvSpPr/>
          <p:nvPr/>
        </p:nvSpPr>
        <p:spPr>
          <a:xfrm>
            <a:off x="467544" y="5949280"/>
            <a:ext cx="8280920" cy="7647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971600" y="764704"/>
            <a:ext cx="6862776" cy="892552"/>
          </a:xfrm>
          <a:prstGeom prst="rect">
            <a:avLst/>
          </a:prstGeom>
          <a:noFill/>
        </p:spPr>
        <p:txBody>
          <a:bodyPr wrap="none" rtlCol="0">
            <a:spAutoFit/>
          </a:bodyPr>
          <a:lstStyle/>
          <a:p>
            <a:r>
              <a:rPr lang="ru-RU" b="1" dirty="0" smtClean="0"/>
              <a:t>СПОРТ</a:t>
            </a:r>
          </a:p>
          <a:p>
            <a:endParaRPr lang="ru-RU" b="1" dirty="0"/>
          </a:p>
          <a:p>
            <a:r>
              <a:rPr lang="ru-RU" sz="1600" dirty="0" smtClean="0"/>
              <a:t>Образуй  предложения, скажи, кто чем занимается</a:t>
            </a:r>
            <a:r>
              <a:rPr lang="cs-CZ" sz="1600" dirty="0" smtClean="0"/>
              <a:t>, </a:t>
            </a:r>
            <a:r>
              <a:rPr lang="ru-RU" sz="1600" dirty="0" smtClean="0"/>
              <a:t>кто во что играет</a:t>
            </a:r>
            <a:endParaRPr lang="cs-CZ" sz="1600" dirty="0"/>
          </a:p>
        </p:txBody>
      </p:sp>
      <p:pic>
        <p:nvPicPr>
          <p:cNvPr id="12291" name="Picture 3" descr="C:\Users\Máma\AppData\Local\Microsoft\Windows\Temporary Internet Files\Content.IE5\IAOVM2OY\MC900320842[1].wmf"/>
          <p:cNvPicPr>
            <a:picLocks noChangeAspect="1" noChangeArrowheads="1"/>
          </p:cNvPicPr>
          <p:nvPr/>
        </p:nvPicPr>
        <p:blipFill>
          <a:blip r:embed="rId3" cstate="print"/>
          <a:srcRect/>
          <a:stretch>
            <a:fillRect/>
          </a:stretch>
        </p:blipFill>
        <p:spPr bwMode="auto">
          <a:xfrm>
            <a:off x="2339752" y="2348880"/>
            <a:ext cx="1308391" cy="1286661"/>
          </a:xfrm>
          <a:prstGeom prst="rect">
            <a:avLst/>
          </a:prstGeom>
          <a:noFill/>
        </p:spPr>
      </p:pic>
      <p:pic>
        <p:nvPicPr>
          <p:cNvPr id="12294" name="Picture 6" descr="C:\Users\Máma\AppData\Local\Microsoft\Windows\Temporary Internet Files\Content.IE5\O462ZPGX\MC900149762[1].wmf"/>
          <p:cNvPicPr>
            <a:picLocks noChangeAspect="1" noChangeArrowheads="1"/>
          </p:cNvPicPr>
          <p:nvPr/>
        </p:nvPicPr>
        <p:blipFill>
          <a:blip r:embed="rId4" cstate="print"/>
          <a:srcRect/>
          <a:stretch>
            <a:fillRect/>
          </a:stretch>
        </p:blipFill>
        <p:spPr bwMode="auto">
          <a:xfrm>
            <a:off x="4427984" y="2276872"/>
            <a:ext cx="1964626" cy="1296143"/>
          </a:xfrm>
          <a:prstGeom prst="rect">
            <a:avLst/>
          </a:prstGeom>
          <a:noFill/>
        </p:spPr>
      </p:pic>
      <p:pic>
        <p:nvPicPr>
          <p:cNvPr id="12295" name="Picture 7" descr="C:\Users\Máma\AppData\Local\Microsoft\Windows\Temporary Internet Files\Content.IE5\IAOVM2OY\MC900242177[1].wmf"/>
          <p:cNvPicPr>
            <a:picLocks noChangeAspect="1" noChangeArrowheads="1"/>
          </p:cNvPicPr>
          <p:nvPr/>
        </p:nvPicPr>
        <p:blipFill>
          <a:blip r:embed="rId5" cstate="print"/>
          <a:srcRect/>
          <a:stretch>
            <a:fillRect/>
          </a:stretch>
        </p:blipFill>
        <p:spPr bwMode="auto">
          <a:xfrm>
            <a:off x="7092280" y="2276872"/>
            <a:ext cx="1529998" cy="1442144"/>
          </a:xfrm>
          <a:prstGeom prst="rect">
            <a:avLst/>
          </a:prstGeom>
          <a:noFill/>
        </p:spPr>
      </p:pic>
      <p:pic>
        <p:nvPicPr>
          <p:cNvPr id="12296" name="Picture 8" descr="C:\Users\Máma\AppData\Local\Microsoft\Windows\Temporary Internet Files\Content.IE5\1LYZGMD7\MC900240855[1].wmf"/>
          <p:cNvPicPr>
            <a:picLocks noChangeAspect="1" noChangeArrowheads="1"/>
          </p:cNvPicPr>
          <p:nvPr/>
        </p:nvPicPr>
        <p:blipFill>
          <a:blip r:embed="rId6" cstate="print"/>
          <a:srcRect/>
          <a:stretch>
            <a:fillRect/>
          </a:stretch>
        </p:blipFill>
        <p:spPr bwMode="auto">
          <a:xfrm>
            <a:off x="755576" y="4077072"/>
            <a:ext cx="1308868" cy="1615851"/>
          </a:xfrm>
          <a:prstGeom prst="rect">
            <a:avLst/>
          </a:prstGeom>
          <a:noFill/>
        </p:spPr>
      </p:pic>
      <p:pic>
        <p:nvPicPr>
          <p:cNvPr id="12298" name="Picture 10" descr="C:\Users\Máma\AppData\Local\Microsoft\Windows\Temporary Internet Files\Content.IE5\O462ZPGX\MC900229967[1].wmf"/>
          <p:cNvPicPr>
            <a:picLocks noChangeAspect="1" noChangeArrowheads="1"/>
          </p:cNvPicPr>
          <p:nvPr/>
        </p:nvPicPr>
        <p:blipFill>
          <a:blip r:embed="rId7" cstate="print"/>
          <a:srcRect/>
          <a:stretch>
            <a:fillRect/>
          </a:stretch>
        </p:blipFill>
        <p:spPr bwMode="auto">
          <a:xfrm>
            <a:off x="2699792" y="4149080"/>
            <a:ext cx="1391487" cy="1268958"/>
          </a:xfrm>
          <a:prstGeom prst="rect">
            <a:avLst/>
          </a:prstGeom>
          <a:noFill/>
        </p:spPr>
      </p:pic>
      <p:pic>
        <p:nvPicPr>
          <p:cNvPr id="12299" name="Picture 11" descr="C:\Users\Máma\AppData\Local\Microsoft\Windows\Temporary Internet Files\Content.IE5\IAOVM2OY\MC900242195[1].wmf"/>
          <p:cNvPicPr>
            <a:picLocks noChangeAspect="1" noChangeArrowheads="1"/>
          </p:cNvPicPr>
          <p:nvPr/>
        </p:nvPicPr>
        <p:blipFill>
          <a:blip r:embed="rId8" cstate="print"/>
          <a:srcRect/>
          <a:stretch>
            <a:fillRect/>
          </a:stretch>
        </p:blipFill>
        <p:spPr bwMode="auto">
          <a:xfrm>
            <a:off x="5004048" y="4221088"/>
            <a:ext cx="1223612" cy="1314549"/>
          </a:xfrm>
          <a:prstGeom prst="rect">
            <a:avLst/>
          </a:prstGeom>
          <a:noFill/>
        </p:spPr>
      </p:pic>
      <p:pic>
        <p:nvPicPr>
          <p:cNvPr id="12300" name="Picture 12" descr="C:\Users\Máma\AppData\Local\Microsoft\Windows\Temporary Internet Files\Content.IE5\1LYZGMD7\MC900446508[1].wmf"/>
          <p:cNvPicPr>
            <a:picLocks noChangeAspect="1" noChangeArrowheads="1"/>
          </p:cNvPicPr>
          <p:nvPr/>
        </p:nvPicPr>
        <p:blipFill>
          <a:blip r:embed="rId9" cstate="print"/>
          <a:srcRect/>
          <a:stretch>
            <a:fillRect/>
          </a:stretch>
        </p:blipFill>
        <p:spPr bwMode="auto">
          <a:xfrm>
            <a:off x="6948264" y="4293096"/>
            <a:ext cx="1784350" cy="1149350"/>
          </a:xfrm>
          <a:prstGeom prst="rect">
            <a:avLst/>
          </a:prstGeom>
          <a:noFill/>
        </p:spPr>
      </p:pic>
      <p:pic>
        <p:nvPicPr>
          <p:cNvPr id="12301" name="Picture 13" descr="C:\Program Files\Microsoft Office\MEDIA\CAGCAT10\j0285698.wmf"/>
          <p:cNvPicPr>
            <a:picLocks noChangeAspect="1" noChangeArrowheads="1"/>
          </p:cNvPicPr>
          <p:nvPr/>
        </p:nvPicPr>
        <p:blipFill>
          <a:blip r:embed="rId10" cstate="print"/>
          <a:srcRect/>
          <a:stretch>
            <a:fillRect/>
          </a:stretch>
        </p:blipFill>
        <p:spPr bwMode="auto">
          <a:xfrm>
            <a:off x="467544" y="2132856"/>
            <a:ext cx="1706562" cy="1824038"/>
          </a:xfrm>
          <a:prstGeom prst="rect">
            <a:avLst/>
          </a:prstGeom>
          <a:noFill/>
        </p:spPr>
      </p:pic>
      <p:sp>
        <p:nvSpPr>
          <p:cNvPr id="16" name="TextovéPole 15"/>
          <p:cNvSpPr txBox="1"/>
          <p:nvPr/>
        </p:nvSpPr>
        <p:spPr>
          <a:xfrm>
            <a:off x="395536" y="2276872"/>
            <a:ext cx="696024" cy="307777"/>
          </a:xfrm>
          <a:prstGeom prst="rect">
            <a:avLst/>
          </a:prstGeom>
          <a:noFill/>
        </p:spPr>
        <p:txBody>
          <a:bodyPr wrap="none" rtlCol="0">
            <a:spAutoFit/>
          </a:bodyPr>
          <a:lstStyle/>
          <a:p>
            <a:r>
              <a:rPr lang="ru-RU" sz="1400" dirty="0" smtClean="0"/>
              <a:t>Маша</a:t>
            </a:r>
            <a:endParaRPr lang="cs-CZ" sz="1400" dirty="0"/>
          </a:p>
        </p:txBody>
      </p:sp>
      <p:sp>
        <p:nvSpPr>
          <p:cNvPr id="17" name="TextovéPole 16"/>
          <p:cNvSpPr txBox="1"/>
          <p:nvPr/>
        </p:nvSpPr>
        <p:spPr>
          <a:xfrm>
            <a:off x="2915816" y="2204864"/>
            <a:ext cx="652743" cy="307777"/>
          </a:xfrm>
          <a:prstGeom prst="rect">
            <a:avLst/>
          </a:prstGeom>
          <a:noFill/>
        </p:spPr>
        <p:txBody>
          <a:bodyPr wrap="none" rtlCol="0">
            <a:spAutoFit/>
          </a:bodyPr>
          <a:lstStyle/>
          <a:p>
            <a:r>
              <a:rPr lang="ru-RU" sz="1400" dirty="0" smtClean="0"/>
              <a:t>Саша</a:t>
            </a:r>
            <a:endParaRPr lang="cs-CZ" sz="1400" dirty="0"/>
          </a:p>
        </p:txBody>
      </p:sp>
      <p:sp>
        <p:nvSpPr>
          <p:cNvPr id="18" name="TextovéPole 17"/>
          <p:cNvSpPr txBox="1"/>
          <p:nvPr/>
        </p:nvSpPr>
        <p:spPr>
          <a:xfrm>
            <a:off x="467544" y="4509120"/>
            <a:ext cx="659155" cy="307777"/>
          </a:xfrm>
          <a:prstGeom prst="rect">
            <a:avLst/>
          </a:prstGeom>
          <a:noFill/>
        </p:spPr>
        <p:txBody>
          <a:bodyPr wrap="none" rtlCol="0">
            <a:spAutoFit/>
          </a:bodyPr>
          <a:lstStyle/>
          <a:p>
            <a:r>
              <a:rPr lang="ru-RU" sz="1400" dirty="0" smtClean="0"/>
              <a:t>Даша</a:t>
            </a:r>
            <a:endParaRPr lang="cs-CZ" sz="1400" dirty="0"/>
          </a:p>
        </p:txBody>
      </p:sp>
      <p:sp>
        <p:nvSpPr>
          <p:cNvPr id="20" name="TextovéPole 19"/>
          <p:cNvSpPr txBox="1"/>
          <p:nvPr/>
        </p:nvSpPr>
        <p:spPr>
          <a:xfrm>
            <a:off x="4499992" y="1988840"/>
            <a:ext cx="949299" cy="307777"/>
          </a:xfrm>
          <a:prstGeom prst="rect">
            <a:avLst/>
          </a:prstGeom>
          <a:noFill/>
        </p:spPr>
        <p:txBody>
          <a:bodyPr wrap="none" rtlCol="0">
            <a:spAutoFit/>
          </a:bodyPr>
          <a:lstStyle/>
          <a:p>
            <a:r>
              <a:rPr lang="ru-RU" sz="1400" dirty="0" smtClean="0"/>
              <a:t>Николай</a:t>
            </a:r>
            <a:endParaRPr lang="cs-CZ" sz="1400" dirty="0"/>
          </a:p>
        </p:txBody>
      </p:sp>
      <p:sp>
        <p:nvSpPr>
          <p:cNvPr id="21" name="TextovéPole 20"/>
          <p:cNvSpPr txBox="1"/>
          <p:nvPr/>
        </p:nvSpPr>
        <p:spPr>
          <a:xfrm>
            <a:off x="6948264" y="1988840"/>
            <a:ext cx="1474830" cy="307777"/>
          </a:xfrm>
          <a:prstGeom prst="rect">
            <a:avLst/>
          </a:prstGeom>
          <a:noFill/>
        </p:spPr>
        <p:txBody>
          <a:bodyPr wrap="square" rtlCol="0">
            <a:spAutoFit/>
          </a:bodyPr>
          <a:lstStyle/>
          <a:p>
            <a:r>
              <a:rPr lang="ru-RU" sz="1400" dirty="0" smtClean="0"/>
              <a:t>Игорь и Иван</a:t>
            </a:r>
            <a:endParaRPr lang="cs-CZ" sz="1400" dirty="0"/>
          </a:p>
        </p:txBody>
      </p:sp>
      <p:sp>
        <p:nvSpPr>
          <p:cNvPr id="22" name="TextovéPole 21"/>
          <p:cNvSpPr txBox="1"/>
          <p:nvPr/>
        </p:nvSpPr>
        <p:spPr>
          <a:xfrm>
            <a:off x="7956376" y="4221088"/>
            <a:ext cx="280846" cy="307777"/>
          </a:xfrm>
          <a:prstGeom prst="rect">
            <a:avLst/>
          </a:prstGeom>
          <a:noFill/>
        </p:spPr>
        <p:txBody>
          <a:bodyPr wrap="none" rtlCol="0">
            <a:spAutoFit/>
          </a:bodyPr>
          <a:lstStyle/>
          <a:p>
            <a:r>
              <a:rPr lang="ru-RU" sz="1400" dirty="0"/>
              <a:t>я</a:t>
            </a:r>
            <a:endParaRPr lang="cs-CZ" sz="1400" dirty="0"/>
          </a:p>
        </p:txBody>
      </p:sp>
      <p:sp>
        <p:nvSpPr>
          <p:cNvPr id="23" name="TextovéPole 22"/>
          <p:cNvSpPr txBox="1"/>
          <p:nvPr/>
        </p:nvSpPr>
        <p:spPr>
          <a:xfrm>
            <a:off x="5940152" y="4149080"/>
            <a:ext cx="399468" cy="307777"/>
          </a:xfrm>
          <a:prstGeom prst="rect">
            <a:avLst/>
          </a:prstGeom>
          <a:noFill/>
        </p:spPr>
        <p:txBody>
          <a:bodyPr wrap="none" rtlCol="0">
            <a:spAutoFit/>
          </a:bodyPr>
          <a:lstStyle/>
          <a:p>
            <a:r>
              <a:rPr lang="ru-RU" sz="1400" dirty="0" smtClean="0"/>
              <a:t>ты</a:t>
            </a:r>
            <a:endParaRPr lang="cs-CZ" sz="1400" dirty="0"/>
          </a:p>
        </p:txBody>
      </p:sp>
      <p:sp>
        <p:nvSpPr>
          <p:cNvPr id="24" name="TextovéPole 23"/>
          <p:cNvSpPr txBox="1"/>
          <p:nvPr/>
        </p:nvSpPr>
        <p:spPr>
          <a:xfrm>
            <a:off x="4139952" y="4149080"/>
            <a:ext cx="697627" cy="307777"/>
          </a:xfrm>
          <a:prstGeom prst="rect">
            <a:avLst/>
          </a:prstGeom>
          <a:noFill/>
        </p:spPr>
        <p:txBody>
          <a:bodyPr wrap="none" rtlCol="0">
            <a:spAutoFit/>
          </a:bodyPr>
          <a:lstStyle/>
          <a:p>
            <a:r>
              <a:rPr lang="ru-RU" sz="1400" dirty="0" smtClean="0"/>
              <a:t>Борис</a:t>
            </a:r>
            <a:endParaRPr lang="cs-CZ" sz="1400" dirty="0"/>
          </a:p>
        </p:txBody>
      </p:sp>
      <p:sp>
        <p:nvSpPr>
          <p:cNvPr id="25" name="TextovéPole 24"/>
          <p:cNvSpPr txBox="1"/>
          <p:nvPr/>
        </p:nvSpPr>
        <p:spPr>
          <a:xfrm>
            <a:off x="683568" y="6093296"/>
            <a:ext cx="8177239" cy="584775"/>
          </a:xfrm>
          <a:prstGeom prst="rect">
            <a:avLst/>
          </a:prstGeom>
          <a:noFill/>
        </p:spPr>
        <p:txBody>
          <a:bodyPr wrap="none" rtlCol="0">
            <a:spAutoFit/>
          </a:bodyPr>
          <a:lstStyle/>
          <a:p>
            <a:r>
              <a:rPr lang="ru-RU" sz="1600" dirty="0" smtClean="0">
                <a:solidFill>
                  <a:schemeClr val="bg1"/>
                </a:solidFill>
              </a:rPr>
              <a:t>Голф – настольный теннис – хоккей – плавать – бегать – прыгать в высоту – прыгать</a:t>
            </a:r>
          </a:p>
          <a:p>
            <a:r>
              <a:rPr lang="ru-RU" sz="1600" dirty="0">
                <a:solidFill>
                  <a:schemeClr val="bg1"/>
                </a:solidFill>
              </a:rPr>
              <a:t>в</a:t>
            </a:r>
            <a:r>
              <a:rPr lang="ru-RU" sz="1600" dirty="0" smtClean="0">
                <a:solidFill>
                  <a:schemeClr val="bg1"/>
                </a:solidFill>
              </a:rPr>
              <a:t> длину – кататься на лыжах</a:t>
            </a:r>
            <a:endParaRPr lang="cs-CZ" sz="1600" dirty="0">
              <a:solidFill>
                <a:schemeClr val="bg1"/>
              </a:solidFill>
            </a:endParaRPr>
          </a:p>
        </p:txBody>
      </p:sp>
      <p:sp>
        <p:nvSpPr>
          <p:cNvPr id="27" name="TextovéPole 26"/>
          <p:cNvSpPr txBox="1"/>
          <p:nvPr/>
        </p:nvSpPr>
        <p:spPr>
          <a:xfrm>
            <a:off x="2267744" y="260648"/>
            <a:ext cx="6659195" cy="738664"/>
          </a:xfrm>
          <a:prstGeom prst="rect">
            <a:avLst/>
          </a:prstGeom>
          <a:noFill/>
        </p:spPr>
        <p:txBody>
          <a:bodyPr wrap="none" rtlCol="0">
            <a:spAutoFit/>
          </a:bodyPr>
          <a:lstStyle/>
          <a:p>
            <a:r>
              <a:rPr lang="ru-RU" sz="1400" dirty="0" smtClean="0">
                <a:solidFill>
                  <a:srgbClr val="FF0000"/>
                </a:solidFill>
              </a:rPr>
              <a:t>Маша играет в голф. Саша играет в настольный теннис. Николай играет</a:t>
            </a:r>
          </a:p>
          <a:p>
            <a:r>
              <a:rPr lang="ru-RU" sz="1400" dirty="0">
                <a:solidFill>
                  <a:srgbClr val="FF0000"/>
                </a:solidFill>
              </a:rPr>
              <a:t>в</a:t>
            </a:r>
            <a:r>
              <a:rPr lang="ru-RU" sz="1400" dirty="0" smtClean="0">
                <a:solidFill>
                  <a:srgbClr val="FF0000"/>
                </a:solidFill>
              </a:rPr>
              <a:t> хоккей. И и И плавают. Даша бегает. Борис прыгает в высоту. Ты пригаешь</a:t>
            </a:r>
          </a:p>
          <a:p>
            <a:r>
              <a:rPr lang="ru-RU" sz="1400" dirty="0">
                <a:solidFill>
                  <a:srgbClr val="FF0000"/>
                </a:solidFill>
              </a:rPr>
              <a:t>в</a:t>
            </a:r>
            <a:r>
              <a:rPr lang="ru-RU" sz="1400" dirty="0" smtClean="0">
                <a:solidFill>
                  <a:srgbClr val="FF0000"/>
                </a:solidFill>
              </a:rPr>
              <a:t> длину. Я катаюсь на лыжах. </a:t>
            </a:r>
            <a:endParaRPr lang="cs-CZ" sz="1400" dirty="0">
              <a:solidFill>
                <a:srgbClr val="FF00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23528" y="332656"/>
            <a:ext cx="1540806" cy="369332"/>
          </a:xfrm>
          <a:prstGeom prst="rect">
            <a:avLst/>
          </a:prstGeom>
          <a:noFill/>
        </p:spPr>
        <p:txBody>
          <a:bodyPr wrap="none" rtlCol="0">
            <a:spAutoFit/>
          </a:bodyPr>
          <a:lstStyle/>
          <a:p>
            <a:r>
              <a:rPr lang="ru-RU" b="1" dirty="0" smtClean="0"/>
              <a:t>Мы  играем</a:t>
            </a:r>
            <a:endParaRPr lang="cs-CZ" b="1" dirty="0"/>
          </a:p>
        </p:txBody>
      </p:sp>
      <p:graphicFrame>
        <p:nvGraphicFramePr>
          <p:cNvPr id="3" name="Tabulka 2"/>
          <p:cNvGraphicFramePr>
            <a:graphicFrameLocks noGrp="1"/>
          </p:cNvGraphicFramePr>
          <p:nvPr/>
        </p:nvGraphicFramePr>
        <p:xfrm>
          <a:off x="395536" y="1412776"/>
          <a:ext cx="4968553" cy="4655453"/>
        </p:xfrm>
        <a:graphic>
          <a:graphicData uri="http://schemas.openxmlformats.org/drawingml/2006/table">
            <a:tbl>
              <a:tblPr/>
              <a:tblGrid>
                <a:gridCol w="607855"/>
                <a:gridCol w="118928"/>
                <a:gridCol w="607855"/>
                <a:gridCol w="118928"/>
                <a:gridCol w="607855"/>
                <a:gridCol w="118928"/>
                <a:gridCol w="607855"/>
                <a:gridCol w="118928"/>
                <a:gridCol w="607855"/>
                <a:gridCol w="118928"/>
                <a:gridCol w="607855"/>
                <a:gridCol w="118928"/>
                <a:gridCol w="607855"/>
              </a:tblGrid>
              <a:tr h="319349">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г</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ru-RU" sz="1400" b="0" i="0" u="none" strike="noStrike" dirty="0" smtClean="0">
                          <a:solidFill>
                            <a:srgbClr val="FF0000"/>
                          </a:solidFill>
                          <a:latin typeface="Calibri"/>
                        </a:rPr>
                        <a:t>о</a:t>
                      </a:r>
                      <a:r>
                        <a:rPr lang="cs-CZ" sz="1400" b="0" i="0" u="none" strike="noStrike" dirty="0">
                          <a:solidFill>
                            <a:srgbClr val="FF0000"/>
                          </a:solidFill>
                          <a:latin typeface="Calibri"/>
                        </a:rPr>
                        <a:t> </a:t>
                      </a: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н</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к</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и</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r>
              <a:tr h="189793">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r>
              <a:tr h="319349">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м</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е</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д</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а</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л</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ь</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r>
              <a:tr h="189793">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r>
              <a:tr h="319349">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и</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г</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р</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ы</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r>
              <a:tr h="189793">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w="6350" cap="flat" cmpd="sng" algn="ctr">
                      <a:solidFill>
                        <a:srgbClr val="000000"/>
                      </a:solidFill>
                      <a:prstDash val="solid"/>
                      <a:round/>
                      <a:headEnd type="none" w="med" len="med"/>
                      <a:tailEnd type="none" w="med" len="med"/>
                    </a:lnB>
                  </a:tcPr>
                </a:tc>
              </a:tr>
              <a:tr h="319349">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ш</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а</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х</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м</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а</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т</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ы</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793">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a:noFill/>
                    </a:lnB>
                  </a:tcPr>
                </a:tc>
              </a:tr>
              <a:tr h="319349">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к</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о</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п</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ь</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ё</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r>
              <a:tr h="189793">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r>
              <a:tr h="319349">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к</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о</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н</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ь</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к</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и</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r>
              <a:tr h="189793">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w="6350" cap="flat" cmpd="sng" algn="ctr">
                      <a:solidFill>
                        <a:srgbClr val="000000"/>
                      </a:solidFill>
                      <a:prstDash val="solid"/>
                      <a:round/>
                      <a:headEnd type="none" w="med" len="med"/>
                      <a:tailEnd type="none" w="med" len="med"/>
                    </a:lnB>
                  </a:tcPr>
                </a:tc>
              </a:tr>
              <a:tr h="319349">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р</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а</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к</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е</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т</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к</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а</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793">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19349">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к</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о</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м</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а</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н</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д</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а</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793">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w="6350" cap="flat" cmpd="sng" algn="ctr">
                      <a:solidFill>
                        <a:srgbClr val="000000"/>
                      </a:solidFill>
                      <a:prstDash val="solid"/>
                      <a:round/>
                      <a:headEnd type="none" w="med" len="med"/>
                      <a:tailEnd type="none" w="med" len="med"/>
                    </a:lnT>
                    <a:lnB>
                      <a:noFill/>
                    </a:lnB>
                  </a:tcPr>
                </a:tc>
              </a:tr>
              <a:tr h="319349">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ш</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а</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C090"/>
                    </a:solidFill>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й</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б</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cs-CZ" sz="1400" b="0" i="0" u="none" strike="noStrike" dirty="0">
                          <a:solidFill>
                            <a:srgbClr val="FF0000"/>
                          </a:solidFill>
                          <a:latin typeface="Calibri"/>
                        </a:rPr>
                        <a:t> </a:t>
                      </a:r>
                      <a:r>
                        <a:rPr lang="ru-RU" sz="1400" b="0" i="0" u="none" strike="noStrike" dirty="0" smtClean="0">
                          <a:solidFill>
                            <a:srgbClr val="FF0000"/>
                          </a:solidFill>
                          <a:latin typeface="Calibri"/>
                        </a:rPr>
                        <a:t>а</a:t>
                      </a:r>
                      <a:endParaRPr lang="cs-CZ" sz="1400" b="0" i="0" u="none" strike="noStrike" dirty="0">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400" b="0" i="0" u="none" strike="noStrike">
                        <a:solidFill>
                          <a:srgbClr val="FF0000"/>
                        </a:solidFill>
                        <a:latin typeface="Calibri"/>
                      </a:endParaRPr>
                    </a:p>
                  </a:txBody>
                  <a:tcPr marL="9304" marR="9304" marT="9304"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a:solidFill>
                          <a:srgbClr val="FF0000"/>
                        </a:solidFill>
                        <a:latin typeface="Calibri"/>
                      </a:endParaRPr>
                    </a:p>
                  </a:txBody>
                  <a:tcPr marL="9304" marR="9304" marT="9304" marB="0" anchor="b">
                    <a:lnL>
                      <a:noFill/>
                    </a:lnL>
                    <a:lnR>
                      <a:noFill/>
                    </a:lnR>
                    <a:lnT>
                      <a:noFill/>
                    </a:lnT>
                    <a:lnB>
                      <a:noFill/>
                    </a:lnB>
                  </a:tcPr>
                </a:tc>
                <a:tc>
                  <a:txBody>
                    <a:bodyPr/>
                    <a:lstStyle/>
                    <a:p>
                      <a:pPr algn="l" fontAlgn="b"/>
                      <a:endParaRPr lang="cs-CZ" sz="1400" b="0" i="0" u="none" strike="noStrike" dirty="0">
                        <a:solidFill>
                          <a:srgbClr val="FF0000"/>
                        </a:solidFill>
                        <a:latin typeface="Calibri"/>
                      </a:endParaRPr>
                    </a:p>
                  </a:txBody>
                  <a:tcPr marL="9304" marR="9304" marT="9304" marB="0" anchor="b">
                    <a:lnL>
                      <a:noFill/>
                    </a:lnL>
                    <a:lnR>
                      <a:noFill/>
                    </a:lnR>
                    <a:lnT>
                      <a:noFill/>
                    </a:lnT>
                    <a:lnB>
                      <a:noFill/>
                    </a:lnB>
                  </a:tcPr>
                </a:tc>
              </a:tr>
            </a:tbl>
          </a:graphicData>
        </a:graphic>
      </p:graphicFrame>
      <p:sp>
        <p:nvSpPr>
          <p:cNvPr id="4" name="TextovéPole 3"/>
          <p:cNvSpPr txBox="1"/>
          <p:nvPr/>
        </p:nvSpPr>
        <p:spPr>
          <a:xfrm>
            <a:off x="395536" y="764704"/>
            <a:ext cx="7733080" cy="338554"/>
          </a:xfrm>
          <a:prstGeom prst="rect">
            <a:avLst/>
          </a:prstGeom>
          <a:noFill/>
        </p:spPr>
        <p:txBody>
          <a:bodyPr wrap="square" rtlCol="0">
            <a:spAutoFit/>
          </a:bodyPr>
          <a:lstStyle/>
          <a:p>
            <a:r>
              <a:rPr lang="ru-RU" sz="1600" dirty="0" smtClean="0"/>
              <a:t>Со  словом, которое вы нашли образуйте предложение. Работайте с словарём. </a:t>
            </a:r>
            <a:endParaRPr lang="cs-CZ" sz="1600" dirty="0"/>
          </a:p>
        </p:txBody>
      </p:sp>
      <p:sp>
        <p:nvSpPr>
          <p:cNvPr id="5" name="TextovéPole 4"/>
          <p:cNvSpPr txBox="1"/>
          <p:nvPr/>
        </p:nvSpPr>
        <p:spPr>
          <a:xfrm>
            <a:off x="6228184" y="1484784"/>
            <a:ext cx="1341714" cy="4278094"/>
          </a:xfrm>
          <a:prstGeom prst="rect">
            <a:avLst/>
          </a:prstGeom>
          <a:noFill/>
        </p:spPr>
        <p:txBody>
          <a:bodyPr wrap="none" rtlCol="0">
            <a:spAutoFit/>
          </a:bodyPr>
          <a:lstStyle/>
          <a:p>
            <a:pPr marL="342900" indent="-342900">
              <a:buAutoNum type="arabicPeriod"/>
            </a:pPr>
            <a:r>
              <a:rPr lang="cs-CZ" sz="1600" dirty="0"/>
              <a:t>z</a:t>
            </a:r>
            <a:r>
              <a:rPr lang="cs-CZ" sz="1600" dirty="0" smtClean="0"/>
              <a:t>ávody</a:t>
            </a:r>
          </a:p>
          <a:p>
            <a:pPr marL="342900" indent="-342900">
              <a:buAutoNum type="arabicPeriod"/>
            </a:pPr>
            <a:endParaRPr lang="cs-CZ" sz="1600" dirty="0"/>
          </a:p>
          <a:p>
            <a:pPr marL="342900" indent="-342900">
              <a:buAutoNum type="arabicPeriod"/>
            </a:pPr>
            <a:r>
              <a:rPr lang="cs-CZ" sz="1600" dirty="0" smtClean="0"/>
              <a:t> medaile</a:t>
            </a:r>
          </a:p>
          <a:p>
            <a:pPr marL="342900" indent="-342900">
              <a:buAutoNum type="arabicPeriod"/>
            </a:pPr>
            <a:endParaRPr lang="cs-CZ" sz="1600" dirty="0"/>
          </a:p>
          <a:p>
            <a:pPr marL="342900" indent="-342900">
              <a:buAutoNum type="arabicPeriod"/>
            </a:pPr>
            <a:r>
              <a:rPr lang="cs-CZ" sz="1600" dirty="0"/>
              <a:t>h</a:t>
            </a:r>
            <a:r>
              <a:rPr lang="cs-CZ" sz="1600" dirty="0" smtClean="0"/>
              <a:t>ry</a:t>
            </a:r>
          </a:p>
          <a:p>
            <a:pPr marL="342900" indent="-342900">
              <a:buAutoNum type="arabicPeriod"/>
            </a:pPr>
            <a:endParaRPr lang="cs-CZ" sz="1600" dirty="0"/>
          </a:p>
          <a:p>
            <a:pPr marL="342900" indent="-342900">
              <a:buAutoNum type="arabicPeriod"/>
            </a:pPr>
            <a:r>
              <a:rPr lang="cs-CZ" sz="1600" dirty="0" smtClean="0"/>
              <a:t> šachy</a:t>
            </a:r>
          </a:p>
          <a:p>
            <a:pPr marL="342900" indent="-342900">
              <a:buAutoNum type="arabicPeriod"/>
            </a:pPr>
            <a:endParaRPr lang="cs-CZ" sz="1600" dirty="0"/>
          </a:p>
          <a:p>
            <a:pPr marL="342900" indent="-342900">
              <a:buAutoNum type="arabicPeriod"/>
            </a:pPr>
            <a:r>
              <a:rPr lang="cs-CZ" sz="1600" dirty="0"/>
              <a:t>o</a:t>
            </a:r>
            <a:r>
              <a:rPr lang="cs-CZ" sz="1600" dirty="0" smtClean="0"/>
              <a:t>štěp</a:t>
            </a:r>
          </a:p>
          <a:p>
            <a:pPr marL="342900" indent="-342900">
              <a:buAutoNum type="arabicPeriod"/>
            </a:pPr>
            <a:endParaRPr lang="cs-CZ" sz="1600" dirty="0"/>
          </a:p>
          <a:p>
            <a:pPr marL="342900" indent="-342900">
              <a:buAutoNum type="arabicPeriod"/>
            </a:pPr>
            <a:r>
              <a:rPr lang="cs-CZ" sz="1600" dirty="0" smtClean="0"/>
              <a:t> brusle</a:t>
            </a:r>
          </a:p>
          <a:p>
            <a:pPr marL="342900" indent="-342900">
              <a:buAutoNum type="arabicPeriod"/>
            </a:pPr>
            <a:endParaRPr lang="cs-CZ" sz="1600" dirty="0"/>
          </a:p>
          <a:p>
            <a:pPr marL="342900" indent="-342900">
              <a:buAutoNum type="arabicPeriod"/>
            </a:pPr>
            <a:r>
              <a:rPr lang="cs-CZ" sz="1600" dirty="0" smtClean="0"/>
              <a:t> raketa</a:t>
            </a:r>
          </a:p>
          <a:p>
            <a:pPr marL="342900" indent="-342900">
              <a:buAutoNum type="arabicPeriod"/>
            </a:pPr>
            <a:endParaRPr lang="cs-CZ" sz="1600" dirty="0"/>
          </a:p>
          <a:p>
            <a:pPr marL="342900" indent="-342900">
              <a:buAutoNum type="arabicPeriod"/>
            </a:pPr>
            <a:r>
              <a:rPr lang="cs-CZ" sz="1600" dirty="0"/>
              <a:t>d</a:t>
            </a:r>
            <a:r>
              <a:rPr lang="cs-CZ" sz="1600" dirty="0" smtClean="0"/>
              <a:t>ružstvo</a:t>
            </a:r>
          </a:p>
          <a:p>
            <a:pPr marL="342900" indent="-342900">
              <a:buAutoNum type="arabicPeriod"/>
            </a:pPr>
            <a:endParaRPr lang="cs-CZ" sz="1600" dirty="0"/>
          </a:p>
          <a:p>
            <a:pPr marL="342900" indent="-342900">
              <a:buAutoNum type="arabicPeriod"/>
            </a:pPr>
            <a:r>
              <a:rPr lang="cs-CZ" sz="1600" dirty="0" smtClean="0"/>
              <a:t>puk</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Obdélník 1"/>
          <p:cNvSpPr>
            <a:spLocks noChangeArrowheads="1"/>
          </p:cNvSpPr>
          <p:nvPr/>
        </p:nvSpPr>
        <p:spPr bwMode="auto">
          <a:xfrm>
            <a:off x="611188" y="333375"/>
            <a:ext cx="8208962" cy="646113"/>
          </a:xfrm>
          <a:prstGeom prst="rect">
            <a:avLst/>
          </a:prstGeom>
          <a:noFill/>
          <a:ln w="9525">
            <a:noFill/>
            <a:miter lim="800000"/>
            <a:headEnd/>
            <a:tailEnd/>
          </a:ln>
        </p:spPr>
        <p:txBody>
          <a:bodyPr>
            <a:spAutoFit/>
          </a:bodyPr>
          <a:lstStyle/>
          <a:p>
            <a:pPr algn="ctr"/>
            <a:r>
              <a:rPr lang="cs-CZ" sz="3600" b="1">
                <a:latin typeface="Calibri" pitchFamily="34" charset="0"/>
              </a:rPr>
              <a:t>CITACE</a:t>
            </a:r>
          </a:p>
        </p:txBody>
      </p:sp>
      <p:sp>
        <p:nvSpPr>
          <p:cNvPr id="5123" name="Obdélník 2"/>
          <p:cNvSpPr>
            <a:spLocks noChangeArrowheads="1"/>
          </p:cNvSpPr>
          <p:nvPr/>
        </p:nvSpPr>
        <p:spPr bwMode="auto">
          <a:xfrm>
            <a:off x="611188" y="1011238"/>
            <a:ext cx="7921625" cy="307975"/>
          </a:xfrm>
          <a:prstGeom prst="rect">
            <a:avLst/>
          </a:prstGeom>
          <a:noFill/>
          <a:ln w="9525">
            <a:noFill/>
            <a:miter lim="800000"/>
            <a:headEnd/>
            <a:tailEnd/>
          </a:ln>
        </p:spPr>
        <p:txBody>
          <a:bodyPr>
            <a:spAutoFit/>
          </a:bodyPr>
          <a:lstStyle/>
          <a:p>
            <a:r>
              <a:rPr lang="cs-CZ" sz="1400" dirty="0" smtClean="0">
                <a:latin typeface="Calibri" pitchFamily="34" charset="0"/>
              </a:rPr>
              <a:t>Při tvorbě toho materiálu bylo čerpáno </a:t>
            </a:r>
            <a:r>
              <a:rPr lang="cs-CZ" sz="1400" smtClean="0">
                <a:latin typeface="Calibri" pitchFamily="34" charset="0"/>
              </a:rPr>
              <a:t>z </a:t>
            </a:r>
            <a:r>
              <a:rPr lang="cs-CZ" sz="1400" smtClean="0">
                <a:latin typeface="Calibri" pitchFamily="34" charset="0"/>
              </a:rPr>
              <a:t>K</a:t>
            </a:r>
            <a:r>
              <a:rPr lang="cs-CZ" sz="1400" smtClean="0">
                <a:latin typeface="Calibri" pitchFamily="34" charset="0"/>
              </a:rPr>
              <a:t>lipartu </a:t>
            </a:r>
            <a:r>
              <a:rPr lang="cs-CZ" sz="1400" dirty="0" smtClean="0">
                <a:latin typeface="Calibri" pitchFamily="34" charset="0"/>
              </a:rPr>
              <a:t>PowerPoint </a:t>
            </a:r>
            <a:endParaRPr lang="cs-CZ" sz="1400" dirty="0">
              <a:latin typeface="Calibri" pitchFamily="34"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ŠABLONA DUM 2003">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ŠABLONA DUM 2003</Template>
  <TotalTime>100</TotalTime>
  <Words>478</Words>
  <Application>Microsoft Office PowerPoint</Application>
  <PresentationFormat>Předvádění na obrazovce (4:3)</PresentationFormat>
  <Paragraphs>251</Paragraphs>
  <Slides>10</Slides>
  <Notes>10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ŠABLONA DUM 2003</vt:lpstr>
      <vt:lpstr>Snímek 1</vt:lpstr>
      <vt:lpstr>ANOTACE</vt:lpstr>
      <vt:lpstr>Snímek 3</vt:lpstr>
      <vt:lpstr>Snímek 4</vt:lpstr>
      <vt:lpstr>Snímek 5</vt:lpstr>
      <vt:lpstr>Snímek 6</vt:lpstr>
      <vt:lpstr>Snímek 7</vt:lpstr>
      <vt:lpstr>Snímek 8</vt:lpstr>
      <vt:lpstr>Snímek 9</vt:lpstr>
      <vt:lpstr>Snímek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Máma</dc:creator>
  <cp:lastModifiedBy>Máma</cp:lastModifiedBy>
  <cp:revision>16</cp:revision>
  <dcterms:created xsi:type="dcterms:W3CDTF">2013-03-14T21:03:15Z</dcterms:created>
  <dcterms:modified xsi:type="dcterms:W3CDTF">2013-04-01T07:20:56Z</dcterms:modified>
</cp:coreProperties>
</file>