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0" r:id="rId4"/>
    <p:sldId id="261" r:id="rId5"/>
    <p:sldId id="262" r:id="rId6"/>
    <p:sldId id="263" r:id="rId7"/>
    <p:sldId id="267" r:id="rId8"/>
    <p:sldId id="268" r:id="rId9"/>
    <p:sldId id="269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C6C60A5-8D5E-4361-9321-0256FF79C822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F0F5582-70E0-4276-86B8-A1ECB3E983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67AABB1-8806-4D73-9C03-A9C018E332D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03CFB19-066D-42D2-BEB2-6A976466C82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22E2A7-01D5-4B8A-B4FE-77FCF1B387D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22E2A7-01D5-4B8A-B4FE-77FCF1B387D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22E2A7-01D5-4B8A-B4FE-77FCF1B387D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22E2A7-01D5-4B8A-B4FE-77FCF1B387D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22E2A7-01D5-4B8A-B4FE-77FCF1B387D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22E2A7-01D5-4B8A-B4FE-77FCF1B387D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22E2A7-01D5-4B8A-B4FE-77FCF1B387D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E14655F-FFC2-4742-86A8-7E65663DA97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529D5-3E0C-44FB-83FC-76017632A5B9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B4B47-9E25-4211-B682-2B8126DDF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C94EF-9280-440D-99F7-4740BDDB905B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4E3E6-1AF6-43E8-9DF0-9BCFCAD2F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AC8D7-84E5-46CC-9DF9-0AB52D471B37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CEF94-31D2-4506-8B36-A35582481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9C48F-94C5-4D13-AFDD-0A7457B8457F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9BFE7-74BE-4B3E-AB6D-B2BDA41294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5D721B-DF4B-4110-BB9F-96099CA1573F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D43CB-CC77-4851-B561-3976888A73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E8D56-5D2C-4A3D-8C12-4AE093D0B911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8D29F-7989-41AF-A5EA-3397DFB7BF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F9C4F-5FEA-4101-BFA5-587496E72CAF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C3BEC-E06A-4798-8EF0-54ABC5FD47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E9627-0526-4623-AEC0-907D40568A08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3AD36-53EE-4EA3-920F-DCE58675F1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7DC6B-7238-4DB2-A40D-B950078D37D7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3CCFF-20ED-4662-87A5-BC5AC989EE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8AA073-5A48-4806-BC9B-1CA3EDBE2A1A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70473-4DBF-4FE6-89E0-8E4F31D7B3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764F0-9804-474E-AC9F-4C02E948046B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DB76B-7694-400D-93AC-A5F0A3941F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1A238691-8F5D-42DD-BE8C-9A4416E8B640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C928025-B902-4F98-8A0B-9BCAA35DC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gi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gi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gif"/><Relationship Id="rId9" Type="http://schemas.openxmlformats.org/officeDocument/2006/relationships/image" Target="../media/image22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gi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gi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gif"/><Relationship Id="rId9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14_DOMÁCNOST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ROZVOJ  ÚSTNÍHO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14. 3. 2013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materiál byl vytvořen pro žáky  druhého ročníku gymnázia čtyřletého studia. Učební materiál je určen cca na jednu vyučovací hodinu. Materiál obsahuje výklad slovní zásoby k tématu DOMÁCNOST, cvičení k procvičení , včetně řešení. Žáci si zde osvojují a procvičují slovní zásobu, rovněž tak i konstrukci podmínkových vět. Důraz je zde kladen na komunikativní stránku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jazykal</a:t>
            </a: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-  žáci si osvojí slovní zásobu, procvičují si ji ve větách , opakují si konstrukci vět s </a:t>
            </a:r>
            <a:r>
              <a:rPr lang="ru-RU" sz="1400" dirty="0" smtClean="0">
                <a:solidFill>
                  <a:schemeClr val="tx1"/>
                </a:solidFill>
                <a:latin typeface="Calibri" pitchFamily="34" charset="0"/>
              </a:rPr>
              <a:t>ЕСЛИ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Źáci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řeší cvičení na tabuli při pomoci fixu či digitálního pera. Tento materiál je koncipován spíše pro individuální práci každého žáka.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interaktivní výuce. </a:t>
            </a: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1259632" y="2420888"/>
            <a:ext cx="2592288" cy="3456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764704"/>
            <a:ext cx="3379451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ДОМАШНЕЕ   ХОЗЯЙСТВО</a:t>
            </a:r>
          </a:p>
          <a:p>
            <a:endParaRPr lang="ru-RU" b="1" dirty="0"/>
          </a:p>
          <a:p>
            <a:r>
              <a:rPr lang="ru-RU" sz="1600" dirty="0" smtClean="0"/>
              <a:t>Дома всегда много работы. </a:t>
            </a:r>
          </a:p>
          <a:p>
            <a:r>
              <a:rPr lang="ru-RU" sz="1600" dirty="0" smtClean="0"/>
              <a:t>Напиши номера к картинкам. 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420888"/>
            <a:ext cx="2597186" cy="3293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Убирать квартиру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Стирать бельё</a:t>
            </a:r>
            <a:endParaRPr lang="ru-RU" sz="1600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Гладить 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Готовить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Ходить за покупками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Пылесосить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Накрывать стол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Мыть посуду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Выносить мусор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Вытурать пыл 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Стелить постель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Чистить окна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Поливать цветы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1265" name="Picture 1" descr="C:\Users\Máma\AppData\Local\Microsoft\Windows\Temporary Internet Files\Content.IE5\6ERFVKYQ\MC9000534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0"/>
            <a:ext cx="1546357" cy="1551831"/>
          </a:xfrm>
          <a:prstGeom prst="rect">
            <a:avLst/>
          </a:prstGeom>
          <a:noFill/>
        </p:spPr>
      </p:pic>
      <p:pic>
        <p:nvPicPr>
          <p:cNvPr id="11266" name="Picture 2" descr="C:\Users\Máma\AppData\Local\Microsoft\Windows\Temporary Internet Files\Content.IE5\BX0Z0QDL\MC9003327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260648"/>
            <a:ext cx="1261806" cy="1584176"/>
          </a:xfrm>
          <a:prstGeom prst="rect">
            <a:avLst/>
          </a:prstGeom>
          <a:noFill/>
        </p:spPr>
      </p:pic>
      <p:pic>
        <p:nvPicPr>
          <p:cNvPr id="11267" name="Picture 3" descr="C:\Users\Máma\AppData\Local\Microsoft\Windows\Temporary Internet Files\Content.IE5\BX0Z0QDL\MC9003523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1988840"/>
            <a:ext cx="1340218" cy="1647502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6ERFVKYQ\MC9003500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6376" y="3717032"/>
            <a:ext cx="898644" cy="890761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BX0Z0QDL\MC90042813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3717032"/>
            <a:ext cx="1333414" cy="1529729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ESBKEV2X\MC9000894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30890" y="4653136"/>
            <a:ext cx="1713110" cy="1446659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6ERFVKYQ\MC9003197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68144" y="3717032"/>
            <a:ext cx="1428080" cy="990583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ESBKEV2X\MC90028133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48264" y="2060848"/>
            <a:ext cx="1531888" cy="1527232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BX0Z0QDL\MM900336957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96136" y="2060848"/>
            <a:ext cx="1028700" cy="1028700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BX0Z0QDL\MC900332952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156176" y="4941168"/>
            <a:ext cx="1170210" cy="1532641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MT9PTJ4B\MC90035237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067944" y="5229200"/>
            <a:ext cx="1782763" cy="1449388"/>
          </a:xfrm>
          <a:prstGeom prst="rect">
            <a:avLst/>
          </a:prstGeom>
          <a:noFill/>
        </p:spPr>
      </p:pic>
      <p:pic>
        <p:nvPicPr>
          <p:cNvPr id="11279" name="Picture 15" descr="C:\Users\Máma\AppData\Local\Microsoft\Windows\Temporary Internet Files\Content.IE5\6ERFVKYQ\MM900356610[1].gif"/>
          <p:cNvPicPr>
            <a:picLocks noChangeAspect="1" noChangeArrowheads="1" noCrop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75362" y="544512"/>
            <a:ext cx="1232941" cy="12329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aoblený obdélník 28"/>
          <p:cNvSpPr/>
          <p:nvPr/>
        </p:nvSpPr>
        <p:spPr>
          <a:xfrm>
            <a:off x="395536" y="5733256"/>
            <a:ext cx="799288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764704"/>
            <a:ext cx="33217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ДОМАШНЕЕ  ХОЗЯЙСТВО</a:t>
            </a:r>
          </a:p>
          <a:p>
            <a:endParaRPr lang="ru-RU" b="1" dirty="0"/>
          </a:p>
          <a:p>
            <a:r>
              <a:rPr lang="ru-RU" sz="1600" dirty="0" smtClean="0"/>
              <a:t>Образуй предложения</a:t>
            </a:r>
            <a:endParaRPr lang="cs-CZ" sz="1600" dirty="0"/>
          </a:p>
        </p:txBody>
      </p:sp>
      <p:pic>
        <p:nvPicPr>
          <p:cNvPr id="12291" name="Picture 3" descr="C:\Users\Máma\AppData\Local\Microsoft\Windows\Temporary Internet Files\Content.IE5\BX0Z0QDL\MC900424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6363" y="2133601"/>
            <a:ext cx="1064455" cy="1223391"/>
          </a:xfrm>
          <a:prstGeom prst="rect">
            <a:avLst/>
          </a:prstGeom>
          <a:noFill/>
        </p:spPr>
      </p:pic>
      <p:pic>
        <p:nvPicPr>
          <p:cNvPr id="12295" name="Picture 7" descr="C:\Users\Máma\AppData\Local\Microsoft\Windows\Temporary Internet Files\Content.IE5\ESBKEV2X\MM90035663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772816"/>
            <a:ext cx="1684858" cy="1527395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6ERFVKYQ\MC9003449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2132856"/>
            <a:ext cx="1724025" cy="1112837"/>
          </a:xfrm>
          <a:prstGeom prst="rect">
            <a:avLst/>
          </a:prstGeom>
          <a:noFill/>
        </p:spPr>
      </p:pic>
      <p:pic>
        <p:nvPicPr>
          <p:cNvPr id="12300" name="Picture 12" descr="C:\Users\Máma\AppData\Local\Microsoft\Windows\Temporary Internet Files\Content.IE5\6ERFVKYQ\MM900356612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3717032"/>
            <a:ext cx="1577702" cy="1577702"/>
          </a:xfrm>
          <a:prstGeom prst="rect">
            <a:avLst/>
          </a:prstGeom>
          <a:noFill/>
        </p:spPr>
      </p:pic>
      <p:pic>
        <p:nvPicPr>
          <p:cNvPr id="12301" name="Picture 13" descr="C:\Users\Máma\AppData\Local\Microsoft\Windows\Temporary Internet Files\Content.IE5\BX0Z0QDL\MC90025042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3573016"/>
            <a:ext cx="1584176" cy="1791223"/>
          </a:xfrm>
          <a:prstGeom prst="rect">
            <a:avLst/>
          </a:prstGeom>
          <a:noFill/>
        </p:spPr>
      </p:pic>
      <p:pic>
        <p:nvPicPr>
          <p:cNvPr id="12302" name="Picture 14" descr="C:\Users\Máma\AppData\Local\Microsoft\Windows\Temporary Internet Files\Content.IE5\6ERFVKYQ\MM900356616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3645024"/>
            <a:ext cx="1368152" cy="1368152"/>
          </a:xfrm>
          <a:prstGeom prst="rect">
            <a:avLst/>
          </a:prstGeom>
          <a:noFill/>
        </p:spPr>
      </p:pic>
      <p:pic>
        <p:nvPicPr>
          <p:cNvPr id="12304" name="Picture 16" descr="C:\Users\Máma\AppData\Local\Microsoft\Windows\Temporary Internet Files\Content.IE5\MT9PTJ4B\MC90028549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0875" y="3854451"/>
            <a:ext cx="1184821" cy="1340996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539552" y="5733256"/>
            <a:ext cx="771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Пылесосить – вытирать пыл – стелить постель – мыть пол – стирать -  готовить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ru-RU" sz="1600" dirty="0" smtClean="0">
                <a:solidFill>
                  <a:schemeClr val="bg1"/>
                </a:solidFill>
              </a:rPr>
              <a:t> ходить за покупками  - мыть посуду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2305" name="Picture 17" descr="C:\Users\Máma\AppData\Local\Microsoft\Windows\Temporary Internet Files\Content.IE5\ESBKEV2X\MC90043993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1988840"/>
            <a:ext cx="1250649" cy="1531243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1979712" y="2060848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она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63888" y="2348880"/>
            <a:ext cx="460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ты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96136" y="1844824"/>
            <a:ext cx="449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он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388424" y="177281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я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12160" y="386104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я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07904" y="4005064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она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691680" y="4077072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они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100392" y="4077072"/>
            <a:ext cx="460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ты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6370655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в холодилнике ничего нет?  ( 1 очко)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в квартире беспорядок? (2 очка)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цветы сухие? ( 2 очка)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бельё грязное? (2 очка)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семья проголодалась?  (1 очко)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 перед обедом? (2 очка)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 после обеда?  ( 3 очка) 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мусорный ящик уже полный? (3 очка)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24016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Ответь на вопросы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204864"/>
            <a:ext cx="480772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ru-RU" dirty="0" smtClean="0"/>
              <a:t>Как ты помогаешь дома?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Что делает твоя мама?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Что делает папа?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Что надо делать ежедневно?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Что делаете  один два раза в неделю?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Что делаете только несколько раз в году?</a:t>
            </a:r>
          </a:p>
          <a:p>
            <a:pPr>
              <a:buFont typeface="Wingdings" pitchFamily="2" charset="2"/>
              <a:buChar char="Ø"/>
            </a:pPr>
            <a:r>
              <a:rPr lang="ru-RU" dirty="0" smtClean="0"/>
              <a:t>Какую работу ты ненавидишь?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1259632" y="2420888"/>
            <a:ext cx="2808312" cy="3456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764704"/>
            <a:ext cx="3379451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ДОМАШНЕЕ   ХОЗЯЙСТВО</a:t>
            </a:r>
          </a:p>
          <a:p>
            <a:endParaRPr lang="ru-RU" b="1" dirty="0"/>
          </a:p>
          <a:p>
            <a:r>
              <a:rPr lang="ru-RU" sz="1600" dirty="0" smtClean="0"/>
              <a:t>Дома всегда много работы. </a:t>
            </a:r>
          </a:p>
          <a:p>
            <a:r>
              <a:rPr lang="ru-RU" sz="1600" dirty="0" smtClean="0"/>
              <a:t>Напиши номера к картинкам. 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420888"/>
            <a:ext cx="2597186" cy="3293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Убирать квартиру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Стирать бельё</a:t>
            </a:r>
            <a:endParaRPr lang="ru-RU" sz="1600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Гладить 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Готовить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Ходить за покупками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Пылесосить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Накрывать стол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Мыть посуду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Выносить мусор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Вытурать пыл 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Стелить постель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Чистить окна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Поливать цветы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1265" name="Picture 1" descr="C:\Users\Máma\AppData\Local\Microsoft\Windows\Temporary Internet Files\Content.IE5\6ERFVKYQ\MC9000534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0"/>
            <a:ext cx="1546357" cy="1551831"/>
          </a:xfrm>
          <a:prstGeom prst="rect">
            <a:avLst/>
          </a:prstGeom>
          <a:noFill/>
        </p:spPr>
      </p:pic>
      <p:pic>
        <p:nvPicPr>
          <p:cNvPr id="11266" name="Picture 2" descr="C:\Users\Máma\AppData\Local\Microsoft\Windows\Temporary Internet Files\Content.IE5\BX0Z0QDL\MC9003327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260648"/>
            <a:ext cx="1261806" cy="1584176"/>
          </a:xfrm>
          <a:prstGeom prst="rect">
            <a:avLst/>
          </a:prstGeom>
          <a:noFill/>
        </p:spPr>
      </p:pic>
      <p:pic>
        <p:nvPicPr>
          <p:cNvPr id="11267" name="Picture 3" descr="C:\Users\Máma\AppData\Local\Microsoft\Windows\Temporary Internet Files\Content.IE5\BX0Z0QDL\MC9003523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1988840"/>
            <a:ext cx="1340218" cy="1647502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6ERFVKYQ\MC9003500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6376" y="3717032"/>
            <a:ext cx="898644" cy="890761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BX0Z0QDL\MC90042813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3717032"/>
            <a:ext cx="1333414" cy="1529729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ESBKEV2X\MC9000894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30890" y="4653136"/>
            <a:ext cx="1713110" cy="1446659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6ERFVKYQ\MC9003197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68144" y="3717032"/>
            <a:ext cx="1428080" cy="990583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ESBKEV2X\MC90028133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48264" y="2060848"/>
            <a:ext cx="1531888" cy="1527232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BX0Z0QDL\MM900336957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96136" y="2060848"/>
            <a:ext cx="1028700" cy="1028700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BX0Z0QDL\MC900332952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156176" y="4941168"/>
            <a:ext cx="1170210" cy="1532641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MT9PTJ4B\MC90035237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067944" y="5229200"/>
            <a:ext cx="1782763" cy="1449388"/>
          </a:xfrm>
          <a:prstGeom prst="rect">
            <a:avLst/>
          </a:prstGeom>
          <a:noFill/>
        </p:spPr>
      </p:pic>
      <p:pic>
        <p:nvPicPr>
          <p:cNvPr id="11279" name="Picture 15" descr="C:\Users\Máma\AppData\Local\Microsoft\Windows\Temporary Internet Files\Content.IE5\6ERFVKYQ\MM900356610[1].gif"/>
          <p:cNvPicPr>
            <a:picLocks noChangeAspect="1" noChangeArrowheads="1" noCrop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75362" y="544512"/>
            <a:ext cx="1232941" cy="1232941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4139952" y="4766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16216" y="33265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532440" y="19888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95936" y="19888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1700808"/>
            <a:ext cx="559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13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244408" y="29969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8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64088" y="36450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44208" y="46531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7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84368" y="42930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8064" y="652534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11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804248" y="65253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9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028384" y="62373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611560" y="5589240"/>
            <a:ext cx="770485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764704"/>
            <a:ext cx="33217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ДОМАШНЕЕ  ХОЗЯЙСТВО</a:t>
            </a:r>
          </a:p>
          <a:p>
            <a:endParaRPr lang="ru-RU" b="1" dirty="0"/>
          </a:p>
          <a:p>
            <a:r>
              <a:rPr lang="ru-RU" sz="1600" dirty="0" smtClean="0"/>
              <a:t>Образуй предложения</a:t>
            </a:r>
            <a:endParaRPr lang="cs-CZ" sz="1600" dirty="0"/>
          </a:p>
        </p:txBody>
      </p:sp>
      <p:pic>
        <p:nvPicPr>
          <p:cNvPr id="12291" name="Picture 3" descr="C:\Users\Máma\AppData\Local\Microsoft\Windows\Temporary Internet Files\Content.IE5\BX0Z0QDL\MC900424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6363" y="2133601"/>
            <a:ext cx="1064455" cy="1223391"/>
          </a:xfrm>
          <a:prstGeom prst="rect">
            <a:avLst/>
          </a:prstGeom>
          <a:noFill/>
        </p:spPr>
      </p:pic>
      <p:pic>
        <p:nvPicPr>
          <p:cNvPr id="12295" name="Picture 7" descr="C:\Users\Máma\AppData\Local\Microsoft\Windows\Temporary Internet Files\Content.IE5\ESBKEV2X\MM90035663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772816"/>
            <a:ext cx="1684858" cy="1527395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6ERFVKYQ\MC9003449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2132856"/>
            <a:ext cx="1724025" cy="1112837"/>
          </a:xfrm>
          <a:prstGeom prst="rect">
            <a:avLst/>
          </a:prstGeom>
          <a:noFill/>
        </p:spPr>
      </p:pic>
      <p:pic>
        <p:nvPicPr>
          <p:cNvPr id="12300" name="Picture 12" descr="C:\Users\Máma\AppData\Local\Microsoft\Windows\Temporary Internet Files\Content.IE5\6ERFVKYQ\MM900356612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3717032"/>
            <a:ext cx="1577702" cy="1577702"/>
          </a:xfrm>
          <a:prstGeom prst="rect">
            <a:avLst/>
          </a:prstGeom>
          <a:noFill/>
        </p:spPr>
      </p:pic>
      <p:pic>
        <p:nvPicPr>
          <p:cNvPr id="12301" name="Picture 13" descr="C:\Users\Máma\AppData\Local\Microsoft\Windows\Temporary Internet Files\Content.IE5\BX0Z0QDL\MC90025042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3573016"/>
            <a:ext cx="1584176" cy="1791223"/>
          </a:xfrm>
          <a:prstGeom prst="rect">
            <a:avLst/>
          </a:prstGeom>
          <a:noFill/>
        </p:spPr>
      </p:pic>
      <p:pic>
        <p:nvPicPr>
          <p:cNvPr id="12302" name="Picture 14" descr="C:\Users\Máma\AppData\Local\Microsoft\Windows\Temporary Internet Files\Content.IE5\6ERFVKYQ\MM900356616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3645024"/>
            <a:ext cx="1368152" cy="1368152"/>
          </a:xfrm>
          <a:prstGeom prst="rect">
            <a:avLst/>
          </a:prstGeom>
          <a:noFill/>
        </p:spPr>
      </p:pic>
      <p:pic>
        <p:nvPicPr>
          <p:cNvPr id="12304" name="Picture 16" descr="C:\Users\Máma\AppData\Local\Microsoft\Windows\Temporary Internet Files\Content.IE5\MT9PTJ4B\MC90028549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0875" y="3854451"/>
            <a:ext cx="1184821" cy="1340996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611560" y="5661248"/>
            <a:ext cx="771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Пылесосить – вытирать пыл – стелить постель – мыть пол – стирать -  готовить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ru-RU" sz="1600" dirty="0" smtClean="0">
                <a:solidFill>
                  <a:schemeClr val="bg1"/>
                </a:solidFill>
              </a:rPr>
              <a:t> ходить за покупками  - мыть посуду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2305" name="Picture 17" descr="C:\Users\Máma\AppData\Local\Microsoft\Windows\Temporary Internet Files\Content.IE5\ESBKEV2X\MC90043993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1988840"/>
            <a:ext cx="1250649" cy="1531243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1979712" y="2060848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она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63888" y="2348880"/>
            <a:ext cx="460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ты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96136" y="1844824"/>
            <a:ext cx="449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он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388424" y="177281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я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12160" y="386104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я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07904" y="4005064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она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691680" y="4077072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они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100392" y="4077072"/>
            <a:ext cx="460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ты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55976" y="476672"/>
            <a:ext cx="475482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Она ходит за покупками. Ты вытираешь пыл. Он моет</a:t>
            </a:r>
          </a:p>
          <a:p>
            <a:r>
              <a:rPr lang="ru-RU" sz="1400" dirty="0">
                <a:solidFill>
                  <a:srgbClr val="FF0000"/>
                </a:solidFill>
              </a:rPr>
              <a:t>п</a:t>
            </a:r>
            <a:r>
              <a:rPr lang="ru-RU" sz="1400" dirty="0" smtClean="0">
                <a:solidFill>
                  <a:srgbClr val="FF0000"/>
                </a:solidFill>
              </a:rPr>
              <a:t>ол. Я мою посуду. Они готовят. Она стирает. Я стелю</a:t>
            </a:r>
          </a:p>
          <a:p>
            <a:r>
              <a:rPr lang="ru-RU" sz="1400" dirty="0">
                <a:solidFill>
                  <a:srgbClr val="FF0000"/>
                </a:solidFill>
              </a:rPr>
              <a:t>п</a:t>
            </a:r>
            <a:r>
              <a:rPr lang="ru-RU" sz="1400" dirty="0" smtClean="0">
                <a:solidFill>
                  <a:srgbClr val="FF0000"/>
                </a:solidFill>
              </a:rPr>
              <a:t>остель. Ты пылесосишь.   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6370655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в холодилнике ничего нет?  ( 1 очко)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в квартире беспорядок? (2 очка)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цветы сухие? ( 2 очка)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бельё грязное? (2 очка)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семья проголодалась?  (1 очко)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 перед обедом? (2 очка)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 после обеда?  ( 3 очка) </a:t>
            </a:r>
          </a:p>
          <a:p>
            <a:pPr>
              <a:buFont typeface="Wingdings" pitchFamily="2" charset="2"/>
              <a:buChar char="q"/>
            </a:pPr>
            <a:endParaRPr lang="ru-RU" dirty="0"/>
          </a:p>
          <a:p>
            <a:pPr>
              <a:buFont typeface="Wingdings" pitchFamily="2" charset="2"/>
              <a:buChar char="q"/>
            </a:pPr>
            <a:r>
              <a:rPr lang="ru-RU" dirty="0" smtClean="0"/>
              <a:t>Что делать, если мусорный ящик уже полный? (3 очка)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1700808"/>
            <a:ext cx="25038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Надо идти за покупками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204864"/>
            <a:ext cx="1361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Надо убрать</a:t>
            </a:r>
            <a:r>
              <a:rPr lang="ru-RU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2780928"/>
            <a:ext cx="15167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Надо их полить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3284984"/>
            <a:ext cx="14316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Надо стирать.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3861048"/>
            <a:ext cx="15134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Надо готовить.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4437112"/>
            <a:ext cx="18949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Надо накрыть стол.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4941168"/>
            <a:ext cx="20600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Надо помыть посуду.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5589240"/>
            <a:ext cx="14526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Надо выносить</a:t>
            </a:r>
          </a:p>
          <a:p>
            <a:r>
              <a:rPr lang="ru-RU" sz="1400" dirty="0">
                <a:solidFill>
                  <a:srgbClr val="FF0000"/>
                </a:solidFill>
              </a:rPr>
              <a:t>м</a:t>
            </a:r>
            <a:r>
              <a:rPr lang="ru-RU" sz="1400" dirty="0" smtClean="0">
                <a:solidFill>
                  <a:srgbClr val="FF0000"/>
                </a:solidFill>
              </a:rPr>
              <a:t>усор.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Při tvorbě materiálu bylo čerpáno z </a:t>
            </a:r>
            <a:r>
              <a:rPr lang="cs-CZ" sz="1400" smtClean="0">
                <a:latin typeface="Calibri" pitchFamily="34" charset="0"/>
              </a:rPr>
              <a:t>Klipart PowerPoint</a:t>
            </a:r>
            <a:endParaRPr lang="cs-CZ" sz="1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95</TotalTime>
  <Words>602</Words>
  <Application>Microsoft Office PowerPoint</Application>
  <PresentationFormat>Předvádění na obrazovce (4:3)</PresentationFormat>
  <Paragraphs>153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 2003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14</cp:revision>
  <dcterms:created xsi:type="dcterms:W3CDTF">2013-03-14T15:51:30Z</dcterms:created>
  <dcterms:modified xsi:type="dcterms:W3CDTF">2013-04-01T06:46:20Z</dcterms:modified>
</cp:coreProperties>
</file>