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4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VY_32_INOVACE_02_M-Čtverec-obsah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VY_32_INOVACE_02_M-Čtverec-obsah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899556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</a:t>
            </a:r>
          </a:p>
          <a:p>
            <a:r>
              <a:rPr lang="cs-CZ" dirty="0" smtClean="0"/>
              <a:t>Čtverec-obsah</a:t>
            </a:r>
          </a:p>
          <a:p>
            <a:r>
              <a:rPr lang="cs-CZ" dirty="0" smtClean="0"/>
              <a:t>Pro 4.a 5. ročník  ZŠ</a:t>
            </a:r>
          </a:p>
          <a:p>
            <a:r>
              <a:rPr lang="cs-CZ" dirty="0" smtClean="0"/>
              <a:t>Seznámení s pojmem obsah</a:t>
            </a:r>
            <a:r>
              <a:rPr lang="cs-CZ" dirty="0" smtClean="0"/>
              <a:t>, názorné </a:t>
            </a:r>
            <a:r>
              <a:rPr lang="cs-CZ" dirty="0" smtClean="0"/>
              <a:t>vysvětlení</a:t>
            </a:r>
            <a:r>
              <a:rPr lang="cs-CZ" dirty="0" smtClean="0"/>
              <a:t>, procvičení </a:t>
            </a:r>
            <a:r>
              <a:rPr lang="cs-CZ" dirty="0" smtClean="0"/>
              <a:t>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Obsah čtverce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714875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obsah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 násobkem délek dvou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sousedních stran </a:t>
            </a:r>
            <a:endParaRPr lang="cs-CZ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1143000" y="3071813"/>
            <a:ext cx="2700338" cy="2700337"/>
          </a:xfrm>
          <a:prstGeom prst="rect">
            <a:avLst/>
          </a:prstGeom>
          <a:solidFill>
            <a:schemeClr val="accent5">
              <a:lumMod val="75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8572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37147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3786188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857250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214813" y="2714625"/>
            <a:ext cx="4214812" cy="9239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5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 = a . a 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43000" y="5749925"/>
            <a:ext cx="2700338" cy="36513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3000" y="3071813"/>
            <a:ext cx="2700338" cy="36512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2489994" y="4404519"/>
            <a:ext cx="2700337" cy="34925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5400000">
            <a:off x="-188912" y="4403725"/>
            <a:ext cx="2700337" cy="36513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357688" y="3857625"/>
            <a:ext cx="4000500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 dirty="0"/>
          </a:p>
          <a:p>
            <a:endParaRPr lang="cs-CZ" sz="1000" dirty="0"/>
          </a:p>
          <a:p>
            <a:pPr>
              <a:buFont typeface="Arial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 mm², cm², dm², m², km².</a:t>
            </a: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214438" y="3143250"/>
          <a:ext cx="2571772" cy="25717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2943"/>
                <a:gridCol w="642943"/>
                <a:gridCol w="642943"/>
                <a:gridCol w="642943"/>
              </a:tblGrid>
              <a:tr h="5893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08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08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08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357438" y="58578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85813" y="4286250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357438" y="2643188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857625" y="4143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43000" y="5740400"/>
            <a:ext cx="2714625" cy="46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16200000">
            <a:off x="2477294" y="4406107"/>
            <a:ext cx="2714625" cy="46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143000" y="3071813"/>
            <a:ext cx="2714625" cy="271462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7170" name="Picture 2" descr="C:\Users\Miky\AppData\Local\Microsoft\Windows\Temporary Internet Files\Content.IE5\GA2D9YLR\MM90028409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04664"/>
            <a:ext cx="447675" cy="676275"/>
          </a:xfrm>
          <a:prstGeom prst="rect">
            <a:avLst/>
          </a:prstGeom>
          <a:noFill/>
        </p:spPr>
      </p:pic>
      <p:pic>
        <p:nvPicPr>
          <p:cNvPr id="2" name="Picture 3" descr="C:\Users\Miky\AppData\Local\Microsoft\Windows\Temporary Internet Files\Content.IE5\WYLMYC5X\MM90004373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725144"/>
            <a:ext cx="1038225" cy="13335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61256" y="3095625"/>
            <a:ext cx="659606" cy="64521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840707" y="3084859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500312" y="3108325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198020" y="3111567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161256" y="3740844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153717" y="4411215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143000" y="5084527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840707" y="3756471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500377" y="3765996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186510" y="3756470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840707" y="4429125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490531" y="5084525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180556" y="4424522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813323" y="5084526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180556" y="5074344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500313" y="4410252"/>
            <a:ext cx="659606" cy="645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403648" y="3373710"/>
            <a:ext cx="2954040" cy="96782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Opakujeme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1"/>
            <a:ext cx="4042792" cy="38164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772816"/>
            <a:ext cx="3493264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Co je čtverec?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Jak se liší od obdélníku?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Vrcholy čtverce – označ je !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protější strany – červeně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sousední strany – černě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Obsah zjistíme …………………</a:t>
            </a: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8197" name="Picture 5" descr="C:\Users\Miky\AppData\Local\Microsoft\Windows\Temporary Internet Files\Content.IE5\GA2D9YLR\MC900071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0"/>
            <a:ext cx="1782439" cy="1793250"/>
          </a:xfrm>
          <a:prstGeom prst="rect">
            <a:avLst/>
          </a:prstGeom>
          <a:noFill/>
        </p:spPr>
      </p:pic>
      <p:pic>
        <p:nvPicPr>
          <p:cNvPr id="8198" name="Picture 6" descr="C:\Users\Miky\AppData\Local\Microsoft\Windows\Temporary Internet Files\Content.IE5\94057IS2\MC900089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085184"/>
            <a:ext cx="939988" cy="1341876"/>
          </a:xfrm>
          <a:prstGeom prst="rect">
            <a:avLst/>
          </a:prstGeom>
          <a:noFill/>
        </p:spPr>
      </p:pic>
      <p:pic>
        <p:nvPicPr>
          <p:cNvPr id="8199" name="Picture 7" descr="C:\Users\Miky\AppData\Local\Microsoft\Windows\Temporary Internet Files\Content.IE5\94057IS2\MC900234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6084168" y="5517232"/>
            <a:ext cx="1233705" cy="839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32609" y="4437112"/>
            <a:ext cx="1812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Změř a vypočítej!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117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Obsah čtverce</vt:lpstr>
      <vt:lpstr>Opakujeme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Škola</cp:lastModifiedBy>
  <cp:revision>39</cp:revision>
  <dcterms:created xsi:type="dcterms:W3CDTF">2011-06-20T10:40:08Z</dcterms:created>
  <dcterms:modified xsi:type="dcterms:W3CDTF">2013-05-15T07:41:01Z</dcterms:modified>
</cp:coreProperties>
</file>