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VY_32_INOVACE_05_M-Krychle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VY_32_INOVACE_05_M-Krychle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ommons.wikimedia.org/wiki/File:Hexahedron-MKL4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gif"/><Relationship Id="rId3" Type="http://schemas.openxmlformats.org/officeDocument/2006/relationships/image" Target="../media/image10.jpeg"/><Relationship Id="rId7" Type="http://schemas.openxmlformats.org/officeDocument/2006/relationships/image" Target="../media/image14.gi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gif"/><Relationship Id="rId11" Type="http://schemas.openxmlformats.org/officeDocument/2006/relationships/image" Target="../media/image18.wmf"/><Relationship Id="rId5" Type="http://schemas.openxmlformats.org/officeDocument/2006/relationships/image" Target="../media/image12.jpeg"/><Relationship Id="rId10" Type="http://schemas.openxmlformats.org/officeDocument/2006/relationships/image" Target="../media/image17.wmf"/><Relationship Id="rId4" Type="http://schemas.openxmlformats.org/officeDocument/2006/relationships/image" Target="../media/image11.jpeg"/><Relationship Id="rId9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3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3496504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/>
              <a:t>M</a:t>
            </a:r>
            <a:r>
              <a:rPr lang="cs-CZ" dirty="0" smtClean="0"/>
              <a:t>atematiky – geometrie</a:t>
            </a:r>
          </a:p>
          <a:p>
            <a:r>
              <a:rPr lang="cs-CZ" dirty="0" smtClean="0"/>
              <a:t>Krychle</a:t>
            </a:r>
          </a:p>
          <a:p>
            <a:r>
              <a:rPr lang="cs-CZ" dirty="0" smtClean="0"/>
              <a:t>Pro 3.-5. ročník  ZŠ</a:t>
            </a:r>
          </a:p>
          <a:p>
            <a:r>
              <a:rPr lang="cs-CZ" dirty="0" smtClean="0"/>
              <a:t>Tělesa- </a:t>
            </a:r>
            <a:r>
              <a:rPr lang="cs-CZ" dirty="0" err="1" smtClean="0"/>
              <a:t>krychle,názorné</a:t>
            </a:r>
            <a:r>
              <a:rPr lang="cs-CZ" dirty="0" smtClean="0"/>
              <a:t> vysvětlení s </a:t>
            </a:r>
            <a:r>
              <a:rPr lang="cs-CZ" dirty="0" err="1" smtClean="0"/>
              <a:t>ukázkami,procvičení</a:t>
            </a:r>
            <a:r>
              <a:rPr lang="cs-CZ" dirty="0" smtClean="0"/>
              <a:t> učiva.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Krychle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  je těleso, jehož stěny tvoří šest shodných čtverců.</a:t>
            </a:r>
            <a:endParaRPr lang="cs-CZ" dirty="0"/>
          </a:p>
        </p:txBody>
      </p:sp>
      <p:pic>
        <p:nvPicPr>
          <p:cNvPr id="4" name="Picture 43" descr="krych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3174741"/>
            <a:ext cx="2281238" cy="2332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Users\Miky\AppData\Local\Microsoft\Windows\Temporary Internet Files\Content.IE5\GA2D9YLR\MM900236209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77414"/>
            <a:ext cx="515491" cy="793063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94057IS2\MP90043868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4522440"/>
            <a:ext cx="2552328" cy="1701552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16D996EB\MC90043845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3192" y="2420888"/>
            <a:ext cx="1909328" cy="1703848"/>
          </a:xfrm>
          <a:prstGeom prst="rect">
            <a:avLst/>
          </a:prstGeom>
          <a:noFill/>
        </p:spPr>
      </p:pic>
      <p:pic>
        <p:nvPicPr>
          <p:cNvPr id="1030" name="Picture 6" descr="C:\Users\Miky\AppData\Local\Microsoft\Windows\Temporary Internet Files\Content.IE5\GA2D9YLR\MC90031174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63688" y="332656"/>
            <a:ext cx="754380" cy="981151"/>
          </a:xfrm>
          <a:prstGeom prst="rect">
            <a:avLst/>
          </a:prstGeom>
          <a:noFill/>
        </p:spPr>
      </p:pic>
      <p:sp>
        <p:nvSpPr>
          <p:cNvPr id="10" name="Krychle 9"/>
          <p:cNvSpPr/>
          <p:nvPr/>
        </p:nvSpPr>
        <p:spPr>
          <a:xfrm>
            <a:off x="7209769" y="306906"/>
            <a:ext cx="1216152" cy="1216152"/>
          </a:xfrm>
          <a:prstGeom prst="cub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3563888" y="3789040"/>
            <a:ext cx="14401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5076056" y="3789040"/>
            <a:ext cx="0" cy="158417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491880" y="3789040"/>
            <a:ext cx="0" cy="165618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3491880" y="5445224"/>
            <a:ext cx="158417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611560" y="3789040"/>
            <a:ext cx="914400" cy="9144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525960" y="2874640"/>
            <a:ext cx="914400" cy="9144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525960" y="3780221"/>
            <a:ext cx="914400" cy="9144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525960" y="4694621"/>
            <a:ext cx="914400" cy="9144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525960" y="5610436"/>
            <a:ext cx="914400" cy="9144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440360" y="3789040"/>
            <a:ext cx="914400" cy="9144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solidFill>
            <a:srgbClr val="92D050"/>
          </a:solidFill>
        </p:spPr>
        <p:txBody>
          <a:bodyPr/>
          <a:lstStyle/>
          <a:p>
            <a:pPr eaLnBrk="1" hangingPunct="1"/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Krychle</a:t>
            </a:r>
          </a:p>
        </p:txBody>
      </p:sp>
      <p:sp>
        <p:nvSpPr>
          <p:cNvPr id="5123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468313" y="4292600"/>
            <a:ext cx="8229600" cy="190023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4000" b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Krychle má ____________ stěn, </a:t>
            </a:r>
          </a:p>
          <a:p>
            <a:pPr eaLnBrk="1" hangingPunct="1">
              <a:buFontTx/>
              <a:buNone/>
            </a:pPr>
            <a:r>
              <a:rPr lang="cs-CZ" sz="4000" b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_______ hran a _______vrcholů.</a:t>
            </a:r>
            <a:r>
              <a:rPr lang="cs-CZ" sz="6000" b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eaLnBrk="1" hangingPunct="1">
              <a:buFontTx/>
              <a:buNone/>
            </a:pPr>
            <a:endParaRPr lang="cs-CZ" sz="6000" b="1" dirty="0" smtClean="0"/>
          </a:p>
        </p:txBody>
      </p:sp>
      <p:sp>
        <p:nvSpPr>
          <p:cNvPr id="5124" name="Rectangle 5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469063" y="1628775"/>
            <a:ext cx="2674937" cy="4525963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z="5400" b="1" dirty="0" smtClean="0"/>
          </a:p>
          <a:p>
            <a:pPr eaLnBrk="1" hangingPunct="1">
              <a:buFontTx/>
              <a:buNone/>
            </a:pPr>
            <a:endParaRPr lang="cs-CZ" sz="5400" b="1" dirty="0" smtClean="0"/>
          </a:p>
        </p:txBody>
      </p:sp>
      <p:sp>
        <p:nvSpPr>
          <p:cNvPr id="5161" name="Text Box 41"/>
          <p:cNvSpPr txBox="1">
            <a:spLocks noChangeArrowheads="1"/>
          </p:cNvSpPr>
          <p:nvPr/>
        </p:nvSpPr>
        <p:spPr bwMode="auto">
          <a:xfrm>
            <a:off x="1474788" y="3713163"/>
            <a:ext cx="23764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stěna</a:t>
            </a:r>
          </a:p>
        </p:txBody>
      </p:sp>
      <p:sp>
        <p:nvSpPr>
          <p:cNvPr id="5126" name="Text Box 41"/>
          <p:cNvSpPr txBox="1">
            <a:spLocks noChangeArrowheads="1"/>
          </p:cNvSpPr>
          <p:nvPr/>
        </p:nvSpPr>
        <p:spPr bwMode="auto">
          <a:xfrm>
            <a:off x="6083300" y="1700213"/>
            <a:ext cx="19446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b="1" dirty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hrana</a:t>
            </a:r>
          </a:p>
        </p:txBody>
      </p:sp>
      <p:sp>
        <p:nvSpPr>
          <p:cNvPr id="5127" name="Text Box 41"/>
          <p:cNvSpPr txBox="1">
            <a:spLocks noChangeArrowheads="1"/>
          </p:cNvSpPr>
          <p:nvPr/>
        </p:nvSpPr>
        <p:spPr bwMode="auto">
          <a:xfrm>
            <a:off x="6461125" y="3213100"/>
            <a:ext cx="15668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b="1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vrchol</a:t>
            </a:r>
          </a:p>
        </p:txBody>
      </p:sp>
      <p:pic>
        <p:nvPicPr>
          <p:cNvPr id="5128" name="Picture 9" descr="120px-Hexahedron-MKL4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2138" y="1700213"/>
            <a:ext cx="2736850" cy="24399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 Box 41"/>
          <p:cNvSpPr txBox="1">
            <a:spLocks noChangeArrowheads="1"/>
          </p:cNvSpPr>
          <p:nvPr/>
        </p:nvSpPr>
        <p:spPr bwMode="auto">
          <a:xfrm>
            <a:off x="3779838" y="4292600"/>
            <a:ext cx="2376487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6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 Box 41"/>
          <p:cNvSpPr txBox="1">
            <a:spLocks noChangeArrowheads="1"/>
          </p:cNvSpPr>
          <p:nvPr/>
        </p:nvSpPr>
        <p:spPr bwMode="auto">
          <a:xfrm>
            <a:off x="323850" y="5373688"/>
            <a:ext cx="2376488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12</a:t>
            </a:r>
          </a:p>
        </p:txBody>
      </p:sp>
      <p:sp>
        <p:nvSpPr>
          <p:cNvPr id="6" name="Text Box 41"/>
          <p:cNvSpPr txBox="1">
            <a:spLocks noChangeArrowheads="1"/>
          </p:cNvSpPr>
          <p:nvPr/>
        </p:nvSpPr>
        <p:spPr bwMode="auto">
          <a:xfrm>
            <a:off x="4067175" y="5373688"/>
            <a:ext cx="2376488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8</a:t>
            </a:r>
          </a:p>
        </p:txBody>
      </p:sp>
      <p:sp>
        <p:nvSpPr>
          <p:cNvPr id="31760" name="Line 16"/>
          <p:cNvSpPr>
            <a:spLocks noChangeShapeType="1"/>
          </p:cNvSpPr>
          <p:nvPr/>
        </p:nvSpPr>
        <p:spPr bwMode="auto">
          <a:xfrm flipH="1">
            <a:off x="5724525" y="7100888"/>
            <a:ext cx="863600" cy="0"/>
          </a:xfrm>
          <a:prstGeom prst="line">
            <a:avLst/>
          </a:prstGeom>
          <a:ln>
            <a:headEnd/>
            <a:tailEnd type="triangle" w="med" len="med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/>
          <a:lstStyle/>
          <a:p>
            <a:endParaRPr lang="cs-CZ"/>
          </a:p>
        </p:txBody>
      </p:sp>
      <p:sp>
        <p:nvSpPr>
          <p:cNvPr id="31761" name="Line 17"/>
          <p:cNvSpPr>
            <a:spLocks noChangeShapeType="1"/>
          </p:cNvSpPr>
          <p:nvPr/>
        </p:nvSpPr>
        <p:spPr bwMode="auto">
          <a:xfrm flipH="1">
            <a:off x="5435600" y="7173913"/>
            <a:ext cx="1296988" cy="719137"/>
          </a:xfrm>
          <a:prstGeom prst="line">
            <a:avLst/>
          </a:prstGeom>
          <a:ln>
            <a:headEnd/>
            <a:tailEnd type="triangle" w="med" len="med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  <p:txBody>
          <a:bodyPr/>
          <a:lstStyle/>
          <a:p>
            <a:endParaRPr lang="cs-CZ"/>
          </a:p>
        </p:txBody>
      </p:sp>
      <p:pic>
        <p:nvPicPr>
          <p:cNvPr id="2050" name="Picture 2" descr="C:\Users\Miky\AppData\Local\Microsoft\Windows\Temporary Internet Files\Content.IE5\94057IS2\MC90029035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332656"/>
            <a:ext cx="1689980" cy="1447046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104 0.01273 0.00139 0.02662 0.00781 0.03703 C 0.01128 0.04282 0.0151 0.04861 0.01979 0.05277 C 0.0224 0.05509 0.0276 0.05972 0.0276 0.05972 C 0.0342 0.05902 0.0408 0.05926 0.0474 0.05787 C 0.05538 0.05625 0.06215 0.04699 0.06979 0.04398 C 0.07743 0.03611 0.08802 0.03009 0.09479 0.02106 C 0.10347 0.00949 0.11163 -0.00463 0.11719 -0.01922 C 0.11892 -0.03149 0.12535 -0.0382 0.12899 -0.04908 C 0.13368 -0.06297 0.1375 -0.07732 0.14219 -0.09121 C 0.14583 -0.10186 0.1474 -0.11158 0.1526 -0.12107 C 0.15747 -0.14051 0.15573 -0.13588 0.16441 -0.1507 C 0.16597 -0.15348 0.16667 -0.15695 0.1684 -0.15949 C 0.16944 -0.16111 0.1724 -0.16297 0.1724 -0.16297 " pathEditMode="relative" ptsTypes="fffffffffffffA">
                                      <p:cBhvr>
                                        <p:cTn id="6" dur="2000" fill="hold"/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-0.16019 L 0.00017 -0.4935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17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3 -0.21273 L 0.03143 -0.7245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17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61" grpId="0"/>
      <p:bldP spid="6" grpId="0"/>
      <p:bldP spid="31760" grpId="0" animBg="1"/>
      <p:bldP spid="3176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                 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Krychle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Miky\AppData\Local\Microsoft\Windows\Temporary Internet Files\Content.IE5\16D996EB\MC90043845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556792"/>
            <a:ext cx="2048272" cy="1827839"/>
          </a:xfrm>
          <a:prstGeom prst="rect">
            <a:avLst/>
          </a:prstGeom>
          <a:noFill/>
        </p:spPr>
      </p:pic>
      <p:pic>
        <p:nvPicPr>
          <p:cNvPr id="3075" name="Picture 3" descr="C:\Users\Miky\AppData\Local\Microsoft\Windows\Temporary Internet Files\Content.IE5\GA2D9YLR\MP900309228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1484784"/>
            <a:ext cx="1615832" cy="2454428"/>
          </a:xfrm>
          <a:prstGeom prst="rect">
            <a:avLst/>
          </a:prstGeom>
          <a:noFill/>
        </p:spPr>
      </p:pic>
      <p:pic>
        <p:nvPicPr>
          <p:cNvPr id="3076" name="Picture 4" descr="C:\Users\Miky\AppData\Local\Microsoft\Windows\Temporary Internet Files\Content.IE5\WYLMYC5X\MP90017790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1484784"/>
            <a:ext cx="3657600" cy="2438400"/>
          </a:xfrm>
          <a:prstGeom prst="rect">
            <a:avLst/>
          </a:prstGeom>
          <a:noFill/>
        </p:spPr>
      </p:pic>
      <p:pic>
        <p:nvPicPr>
          <p:cNvPr id="3077" name="Picture 5" descr="C:\Users\Miky\AppData\Local\Microsoft\Windows\Temporary Internet Files\Content.IE5\GA2D9YLR\MP90028970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441310"/>
            <a:ext cx="2664296" cy="1749554"/>
          </a:xfrm>
          <a:prstGeom prst="rect">
            <a:avLst/>
          </a:prstGeom>
          <a:noFill/>
        </p:spPr>
      </p:pic>
      <p:pic>
        <p:nvPicPr>
          <p:cNvPr id="3078" name="Picture 6" descr="C:\Users\Miky\AppData\Local\Microsoft\Windows\Temporary Internet Files\Content.IE5\94057IS2\MM900365208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452320" y="260648"/>
            <a:ext cx="1028700" cy="1028700"/>
          </a:xfrm>
          <a:prstGeom prst="rect">
            <a:avLst/>
          </a:prstGeom>
          <a:noFill/>
        </p:spPr>
      </p:pic>
      <p:pic>
        <p:nvPicPr>
          <p:cNvPr id="3079" name="Picture 7" descr="C:\Users\Miky\AppData\Local\Microsoft\Windows\Temporary Internet Files\Content.IE5\16D996EB\MM900336787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7584" y="404664"/>
            <a:ext cx="742950" cy="752475"/>
          </a:xfrm>
          <a:prstGeom prst="rect">
            <a:avLst/>
          </a:prstGeom>
          <a:noFill/>
        </p:spPr>
      </p:pic>
      <p:pic>
        <p:nvPicPr>
          <p:cNvPr id="3080" name="Picture 8" descr="C:\Users\Miky\AppData\Local\Microsoft\Windows\Temporary Internet Files\Content.IE5\WYLMYC5X\MM900254440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067944" y="188640"/>
            <a:ext cx="952500" cy="1133475"/>
          </a:xfrm>
          <a:prstGeom prst="rect">
            <a:avLst/>
          </a:prstGeom>
          <a:noFill/>
        </p:spPr>
      </p:pic>
      <p:pic>
        <p:nvPicPr>
          <p:cNvPr id="3081" name="Picture 9" descr="C:\Users\Miky\AppData\Local\Microsoft\Windows\Temporary Internet Files\Content.IE5\WYLMYC5X\MC90038433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23928" y="4365104"/>
            <a:ext cx="1820570" cy="1453896"/>
          </a:xfrm>
          <a:prstGeom prst="rect">
            <a:avLst/>
          </a:prstGeom>
          <a:noFill/>
        </p:spPr>
      </p:pic>
      <p:pic>
        <p:nvPicPr>
          <p:cNvPr id="3083" name="Picture 11" descr="C:\Users\Miky\AppData\Local\Microsoft\Windows\Temporary Internet Files\Content.IE5\WYLMYC5X\MC900300049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444208" y="4293096"/>
            <a:ext cx="1755648" cy="1430122"/>
          </a:xfrm>
          <a:prstGeom prst="rect">
            <a:avLst/>
          </a:prstGeom>
          <a:noFill/>
        </p:spPr>
      </p:pic>
      <p:pic>
        <p:nvPicPr>
          <p:cNvPr id="3084" name="Picture 12" descr="C:\Users\Miky\AppData\Local\Microsoft\Windows\Temporary Internet Files\Content.IE5\94057IS2\MC900406192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123728" y="188640"/>
            <a:ext cx="1337444" cy="124059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????????</a:t>
            </a:r>
            <a:endParaRPr lang="cs-CZ" dirty="0"/>
          </a:p>
        </p:txBody>
      </p:sp>
      <p:pic>
        <p:nvPicPr>
          <p:cNvPr id="4098" name="Picture 2" descr="C:\Users\Miky\AppData\Local\Microsoft\Windows\Temporary Internet Files\Content.IE5\94057IS2\MC90040619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0"/>
            <a:ext cx="1841500" cy="170815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987824" y="1556792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Vyber co je krychle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101" name="Picture 5" descr="C:\Users\Miky\AppData\Local\Microsoft\Windows\Temporary Internet Files\Content.IE5\GA2D9YLR\MP90040278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852936"/>
            <a:ext cx="2671192" cy="2365489"/>
          </a:xfrm>
          <a:prstGeom prst="rect">
            <a:avLst/>
          </a:prstGeom>
          <a:noFill/>
        </p:spPr>
      </p:pic>
      <p:pic>
        <p:nvPicPr>
          <p:cNvPr id="4102" name="Picture 6" descr="C:\Users\Miky\AppData\Local\Microsoft\Windows\Temporary Internet Files\Content.IE5\94057IS2\MP90043871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2564904"/>
            <a:ext cx="2371173" cy="1781944"/>
          </a:xfrm>
          <a:prstGeom prst="rect">
            <a:avLst/>
          </a:prstGeom>
          <a:noFill/>
        </p:spPr>
      </p:pic>
      <p:pic>
        <p:nvPicPr>
          <p:cNvPr id="4104" name="Picture 8" descr="C:\Users\Miky\AppData\Local\Microsoft\Windows\Temporary Internet Files\Content.IE5\GA2D9YLR\MP90040113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1772816"/>
            <a:ext cx="2504661" cy="3131591"/>
          </a:xfrm>
          <a:prstGeom prst="rect">
            <a:avLst/>
          </a:prstGeom>
          <a:noFill/>
        </p:spPr>
      </p:pic>
      <p:pic>
        <p:nvPicPr>
          <p:cNvPr id="4105" name="Picture 9" descr="C:\Users\Miky\AppData\Local\Microsoft\Windows\Temporary Internet Files\Content.IE5\WYLMYC5X\MC90036172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45436" y="4509120"/>
            <a:ext cx="1537262" cy="1489550"/>
          </a:xfrm>
          <a:prstGeom prst="rect">
            <a:avLst/>
          </a:prstGeom>
          <a:noFill/>
        </p:spPr>
      </p:pic>
      <p:pic>
        <p:nvPicPr>
          <p:cNvPr id="4106" name="Picture 10" descr="C:\Users\Miky\AppData\Local\Microsoft\Windows\Temporary Internet Files\Content.IE5\GA2D9YLR\MC90023212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404664"/>
            <a:ext cx="2710004" cy="22331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6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12 -0.024  0.033 -0.05867  0.058 -0.05867  C 0.095 -0.05867  0.125 -0.02267  0.125 0.02267  C 0.125 0.03733  0.122 0.05067  0.116 0.06267  C 0.117 0.06267  0 0.24267  0 0.244  C 0 0.24267  -0.117 0.06267  -0.116 0.06267  C -0.122 0.05067  -0.125 0.03733  -0.125 0.02267  C -0.125 -0.02267  -0.095 -0.05867  -0.057 -0.05867  C -0.033 -0.05867  -0.012 -0.024  0 0  Z" pathEditMode="relative" ptsTypes="">
                                      <p:cBhvr>
                                        <p:cTn id="10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21 -0.10232 C -0.07118 -0.09422 -0.12014 -0.07431 -0.12014 -0.05834 C -0.12014 -0.04375 -0.07223 -0.03287 -0.00816 -0.03287 C 0.05573 -0.03287 0.10972 -0.04375 0.10972 -0.05834 C 0.10972 -0.07431 0.05382 -0.07825 -0.01025 -0.0676 C -0.07327 -0.05556 -0.12014 -0.03565 -0.12014 -0.02107 C -0.12014 -0.00625 -0.07118 0.00578 -0.00816 0.00578 C 0.05573 0.00578 0.10972 -0.00625 0.10972 -0.02107 C 0.10972 -0.03565 0.05382 -0.03959 -0.0092 -0.02894 C -0.07327 -0.01829 -0.12014 0.00162 -0.12014 0.01643 C -0.12014 0.0324 -0.07118 0.04444 -0.00729 0.04444 C 0.05573 0.04444 0.10972 0.0324 0.10972 0.01643 C 0.10972 0.003 0.05382 -0.00093 -0.0092 0.00833 C -0.07223 0.01898 -0.12014 0.04027 -0.12014 0.05509 C -0.12014 0.06967 -0.07014 0.08171 -0.00729 0.08171 C 0.05781 0.08171 0.10972 0.06967 0.10972 0.05509 C 0.10972 0.04027 0.05486 0.03634 -0.00816 0.04699 C -0.07118 0.05763 -0.12014 0.07777 -0.12014 0.09236 C -0.12014 0.10833 -0.07014 0.11898 -0.00625 0.11898 C 0.05781 0.11898 0.10972 0.10694 0.10972 0.09236 C 0.10972 0.07777 0.05486 0.07361 -0.00816 0.08425 C -0.07118 0.0949 -0.12014 0.11643 -0.12014 0.12963 C -0.12014 0.14444 -0.06927 0.15625 -0.00625 0.15625 C 0.05781 0.15625 0.10972 0.14444 0.10972 0.12963 C 0.10972 0.11643 0.05573 0.11226 -0.00816 0.12175 C -0.07118 0.1324 -0.12014 0.1537 -0.12014 0.16828 C -0.12014 0.18171 -0.06927 0.1949 -0.00521 0.1949 C 0.05885 0.1949 0.10972 0.1831 0.10972 0.16828 C 0.10972 0.1537 0.05573 0.14976 -0.00729 0.16041 C -0.07014 0.17106 -0.12118 0.19097 -0.12014 0.20578 C -0.11927 0.22037 -0.06927 0.23101 -0.00521 0.23101 C 0.05885 0.23101 0.10972 0.21898 0.10972 0.20439 C 0.10972 0.19097 0.05781 0.18703 -0.00521 0.19907 " pathEditMode="relative" rAng="0" ptsTypes="fffffffffffffffffffffffffffffffff">
                                      <p:cBhvr>
                                        <p:cTn id="14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16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18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52 0  L 0.089 -0.04933  L 0.125 0  L 0.177 0  L 0.177 0.06933  L 0.213 0.11867  L 0.177 0.16667  L 0.177 0.236  L 0.125 0.236  L 0.089 0.284  L 0.052 0.236  L 0 0.236  L 0 0.16667  L -0.037 0.11867  L 0 0.06933  L 0 0  Z" pathEditMode="relative" ptsTypes="">
                                      <p:cBhvr>
                                        <p:cTn id="22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010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83</Words>
  <Application>Microsoft Office PowerPoint</Application>
  <PresentationFormat>Předvádění na obrazovce (4:3)</PresentationFormat>
  <Paragraphs>27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Krychle</vt:lpstr>
      <vt:lpstr>Krychle</vt:lpstr>
      <vt:lpstr>                        Krychle</vt:lpstr>
      <vt:lpstr>????????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31</cp:revision>
  <dcterms:created xsi:type="dcterms:W3CDTF">2011-06-20T10:40:08Z</dcterms:created>
  <dcterms:modified xsi:type="dcterms:W3CDTF">2013-03-12T15:44:34Z</dcterms:modified>
</cp:coreProperties>
</file>