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5" r:id="rId4"/>
    <p:sldId id="269" r:id="rId5"/>
    <p:sldId id="26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VY_32_INOVACE_07_M-Obdélník-obvod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VY_32_INOVACE_07_M-Obdélník-obvod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1724841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k použití na interaktivní tabuli</a:t>
            </a:r>
          </a:p>
          <a:p>
            <a:r>
              <a:rPr lang="cs-CZ" dirty="0" smtClean="0"/>
              <a:t>Matematika – geometrie</a:t>
            </a:r>
          </a:p>
          <a:p>
            <a:r>
              <a:rPr lang="cs-CZ" smtClean="0"/>
              <a:t>Obdélník-obvod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r>
              <a:rPr lang="cs-CZ" dirty="0" smtClean="0"/>
              <a:t>Pro 4.a 5. ročník  ZŠ</a:t>
            </a:r>
          </a:p>
          <a:p>
            <a:r>
              <a:rPr lang="cs-CZ" dirty="0" smtClean="0"/>
              <a:t> </a:t>
            </a:r>
            <a:r>
              <a:rPr lang="cs-CZ" dirty="0" err="1"/>
              <a:t>N</a:t>
            </a:r>
            <a:r>
              <a:rPr lang="cs-CZ" dirty="0" err="1" smtClean="0"/>
              <a:t>ázoné</a:t>
            </a:r>
            <a:r>
              <a:rPr lang="cs-CZ" dirty="0" smtClean="0"/>
              <a:t> vysvětlení, procvičení učiva.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eaLnBrk="1" hangingPunct="1"/>
            <a:r>
              <a:rPr lang="cs-CZ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Obvod obdélníku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500063" y="1428750"/>
            <a:ext cx="8643937" cy="4786313"/>
          </a:xfrm>
        </p:spPr>
        <p:txBody>
          <a:bodyPr/>
          <a:lstStyle/>
          <a:p>
            <a:pPr eaLnBrk="1" hangingPunct="1">
              <a:buClr>
                <a:srgbClr val="FF0000"/>
              </a:buCl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ü"/>
            </a:pPr>
            <a:endParaRPr lang="cs-CZ" dirty="0" smtClean="0">
              <a:solidFill>
                <a:srgbClr val="FF0000"/>
              </a:solidFill>
            </a:endParaRPr>
          </a:p>
          <a:p>
            <a:pPr eaLnBrk="1" hangingPunct="1">
              <a:buClr>
                <a:srgbClr val="FF0000"/>
              </a:buCl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</a:p>
          <a:p>
            <a:pPr eaLnBrk="1" hangingPunct="1">
              <a:buClr>
                <a:srgbClr val="FF0000"/>
              </a:buCl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</p:txBody>
      </p:sp>
      <p:sp>
        <p:nvSpPr>
          <p:cNvPr id="17413" name="TextovéPole 5"/>
          <p:cNvSpPr txBox="1">
            <a:spLocks noChangeArrowheads="1"/>
          </p:cNvSpPr>
          <p:nvPr/>
        </p:nvSpPr>
        <p:spPr bwMode="auto">
          <a:xfrm>
            <a:off x="500063" y="5214938"/>
            <a:ext cx="428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A</a:t>
            </a:r>
          </a:p>
        </p:txBody>
      </p:sp>
      <p:sp>
        <p:nvSpPr>
          <p:cNvPr id="17414" name="TextovéPole 6"/>
          <p:cNvSpPr txBox="1">
            <a:spLocks noChangeArrowheads="1"/>
          </p:cNvSpPr>
          <p:nvPr/>
        </p:nvSpPr>
        <p:spPr bwMode="auto">
          <a:xfrm>
            <a:off x="4572000" y="5143500"/>
            <a:ext cx="428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B</a:t>
            </a:r>
          </a:p>
        </p:txBody>
      </p:sp>
      <p:sp>
        <p:nvSpPr>
          <p:cNvPr id="17415" name="TextovéPole 7"/>
          <p:cNvSpPr txBox="1">
            <a:spLocks noChangeArrowheads="1"/>
          </p:cNvSpPr>
          <p:nvPr/>
        </p:nvSpPr>
        <p:spPr bwMode="auto">
          <a:xfrm>
            <a:off x="4500563" y="2928938"/>
            <a:ext cx="428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/>
              <a:t>C</a:t>
            </a:r>
          </a:p>
        </p:txBody>
      </p:sp>
      <p:sp>
        <p:nvSpPr>
          <p:cNvPr id="17416" name="TextovéPole 8"/>
          <p:cNvSpPr txBox="1">
            <a:spLocks noChangeArrowheads="1"/>
          </p:cNvSpPr>
          <p:nvPr/>
        </p:nvSpPr>
        <p:spPr bwMode="auto">
          <a:xfrm>
            <a:off x="500063" y="2928938"/>
            <a:ext cx="428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/>
              <a:t>D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900606" y="5251450"/>
            <a:ext cx="3600450" cy="36513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5214938" y="3714750"/>
            <a:ext cx="3929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1000" dirty="0"/>
          </a:p>
          <a:p>
            <a:r>
              <a:rPr lang="cs-CZ" dirty="0" smtClean="0"/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mm, cm, dm, m, km.</a:t>
            </a: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4929188" y="2071688"/>
            <a:ext cx="4214812" cy="15382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4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 = a + b + a + b </a:t>
            </a:r>
          </a:p>
          <a:p>
            <a:pPr>
              <a:defRPr/>
            </a:pPr>
            <a:r>
              <a:rPr lang="cs-CZ" sz="4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 = 2.(a + b)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928688" y="3416300"/>
            <a:ext cx="3600450" cy="36513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571750" y="3000375"/>
            <a:ext cx="2857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71500" y="4143375"/>
            <a:ext cx="2857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2571750" y="5286375"/>
            <a:ext cx="2857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4572000" y="4143375"/>
            <a:ext cx="2857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</a:p>
        </p:txBody>
      </p:sp>
      <p:pic>
        <p:nvPicPr>
          <p:cNvPr id="6146" name="Picture 2" descr="C:\Users\Miky\AppData\Local\Microsoft\Windows\Temporary Internet Files\Content.IE5\WYLMYC5X\MM90028382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5517232"/>
            <a:ext cx="428625" cy="733425"/>
          </a:xfrm>
          <a:prstGeom prst="rect">
            <a:avLst/>
          </a:prstGeom>
          <a:noFill/>
        </p:spPr>
      </p:pic>
      <p:pic>
        <p:nvPicPr>
          <p:cNvPr id="6147" name="Picture 3" descr="C:\Users\Miky\AppData\Local\Microsoft\Windows\Temporary Internet Files\Content.IE5\GA2D9YLR\MC90023178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365104"/>
            <a:ext cx="2891073" cy="1836345"/>
          </a:xfrm>
          <a:prstGeom prst="rect">
            <a:avLst/>
          </a:prstGeom>
          <a:noFill/>
        </p:spPr>
      </p:pic>
      <p:pic>
        <p:nvPicPr>
          <p:cNvPr id="6148" name="Picture 4" descr="C:\Users\Miky\AppData\Local\Microsoft\Windows\Temporary Internet Files\Content.IE5\WYLMYC5X\MC90035539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04664"/>
            <a:ext cx="1607515" cy="1846174"/>
          </a:xfrm>
          <a:prstGeom prst="rect">
            <a:avLst/>
          </a:prstGeom>
          <a:noFill/>
        </p:spPr>
      </p:pic>
      <p:sp>
        <p:nvSpPr>
          <p:cNvPr id="39" name="Obdélník 38"/>
          <p:cNvSpPr/>
          <p:nvPr/>
        </p:nvSpPr>
        <p:spPr>
          <a:xfrm rot="5400000">
            <a:off x="4462" y="4305054"/>
            <a:ext cx="1828800" cy="36512"/>
          </a:xfrm>
          <a:prstGeom prst="rect">
            <a:avLst/>
          </a:prstGeom>
          <a:solidFill>
            <a:srgbClr val="92D05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 rot="5400000">
            <a:off x="3600944" y="4342125"/>
            <a:ext cx="1828800" cy="36512"/>
          </a:xfrm>
          <a:prstGeom prst="rect">
            <a:avLst/>
          </a:prstGeom>
          <a:solidFill>
            <a:srgbClr val="92D05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  <p:bldP spid="17416" grpId="0"/>
      <p:bldP spid="19" grpId="0" animBg="1"/>
      <p:bldP spid="31" grpId="0" animBg="1"/>
      <p:bldP spid="33" grpId="0"/>
      <p:bldP spid="34" grpId="0"/>
      <p:bldP spid="35" grpId="0"/>
      <p:bldP spid="36" grpId="0"/>
      <p:bldP spid="3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Zásuvka potřebuje opravit.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7" name="Zástupný symbol pro obsah 1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88840"/>
            <a:ext cx="5184576" cy="3960440"/>
          </a:xfrm>
        </p:spPr>
      </p:pic>
      <p:cxnSp>
        <p:nvCxnSpPr>
          <p:cNvPr id="19" name="Přímá spojnice 18"/>
          <p:cNvCxnSpPr/>
          <p:nvPr/>
        </p:nvCxnSpPr>
        <p:spPr>
          <a:xfrm>
            <a:off x="4860032" y="3717032"/>
            <a:ext cx="38164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8676456" y="2708920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860032" y="2757313"/>
            <a:ext cx="38164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4860032" y="2731282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6588224" y="2276872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 dm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860032" y="3028310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dm</a:t>
            </a:r>
            <a:endParaRPr lang="cs-CZ" dirty="0"/>
          </a:p>
        </p:txBody>
      </p:sp>
      <p:cxnSp>
        <p:nvCxnSpPr>
          <p:cNvPr id="35" name="Přímá spojnice 34"/>
          <p:cNvCxnSpPr/>
          <p:nvPr/>
        </p:nvCxnSpPr>
        <p:spPr>
          <a:xfrm>
            <a:off x="5166526" y="6453336"/>
            <a:ext cx="381642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899592" y="5517232"/>
            <a:ext cx="3816424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899592" y="4437112"/>
            <a:ext cx="3816424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4644008" y="4437112"/>
            <a:ext cx="0" cy="1008112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934530" y="4437112"/>
            <a:ext cx="0" cy="1008112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915816" y="6237312"/>
            <a:ext cx="53067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Bude stačit dvoumetrová lišta?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4965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2"/>
              </a:rPr>
              <a:t>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010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100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Obvod obdélníku</vt:lpstr>
      <vt:lpstr>Zásuvka potřebuje opravit. 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32</cp:revision>
  <dcterms:created xsi:type="dcterms:W3CDTF">2011-06-20T10:40:08Z</dcterms:created>
  <dcterms:modified xsi:type="dcterms:W3CDTF">2013-03-12T15:45:06Z</dcterms:modified>
</cp:coreProperties>
</file>