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VY_32_INOVACE_09_M-Tělesa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VY_32_INOVACE_09_M-Tělesa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gif"/><Relationship Id="rId10" Type="http://schemas.openxmlformats.org/officeDocument/2006/relationships/image" Target="../media/image19.wmf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2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wmf"/><Relationship Id="rId5" Type="http://schemas.openxmlformats.org/officeDocument/2006/relationships/image" Target="../media/image46.jpeg"/><Relationship Id="rId4" Type="http://schemas.openxmlformats.org/officeDocument/2006/relationships/image" Target="../media/image45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09209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/>
              <a:t>M</a:t>
            </a:r>
            <a:r>
              <a:rPr lang="cs-CZ" dirty="0" smtClean="0"/>
              <a:t>atematiky – geometrie</a:t>
            </a:r>
          </a:p>
          <a:p>
            <a:r>
              <a:rPr lang="cs-CZ" smtClean="0"/>
              <a:t>Pro 3.- 4.  </a:t>
            </a:r>
            <a:r>
              <a:rPr lang="cs-CZ" dirty="0" smtClean="0"/>
              <a:t>ročník ZŠ</a:t>
            </a:r>
          </a:p>
          <a:p>
            <a:r>
              <a:rPr lang="cs-CZ" dirty="0"/>
              <a:t>T</a:t>
            </a:r>
            <a:r>
              <a:rPr lang="cs-CZ" dirty="0" smtClean="0"/>
              <a:t>ělesa - koule, válec, jehlan, kužel -názorné vysvětlení s </a:t>
            </a:r>
            <a:r>
              <a:rPr lang="cs-CZ" dirty="0" err="1" smtClean="0"/>
              <a:t>ukázkami,procvičení</a:t>
            </a:r>
            <a:r>
              <a:rPr lang="cs-CZ" dirty="0" smtClean="0"/>
              <a:t>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Koule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GA2D9YLR\MP90044855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6126" y="1600200"/>
            <a:ext cx="4591747" cy="45259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611560" y="1628800"/>
            <a:ext cx="3008653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Oblé těleso, bez vrcholů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Tvary koule- vyber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iky\AppData\Local\Microsoft\Windows\Temporary Internet Files\Content.IE5\94057IS2\MP90044861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97152"/>
            <a:ext cx="3370163" cy="1700636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276872"/>
            <a:ext cx="1827886" cy="1504188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GA2D9YLR\MC9004447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00808"/>
            <a:ext cx="2396391" cy="3103240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94057IS2\MP90044831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1628800"/>
            <a:ext cx="2195736" cy="1463824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16D996EB\MP9004225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861048"/>
            <a:ext cx="1442097" cy="962149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94057IS2\MC9004136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980728"/>
            <a:ext cx="1559630" cy="1452003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16D996EB\MC90023737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4149080"/>
            <a:ext cx="2251295" cy="2206028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WYLMYC5X\MC90023212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984" y="5013176"/>
            <a:ext cx="1617150" cy="13326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Válec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Oblé těleso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3716434" y="1844824"/>
            <a:ext cx="1346448" cy="3528392"/>
          </a:xfrm>
          <a:prstGeom prst="flowChartMagneticDisk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Vyber jen válce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16D996EB\MP90034169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340768"/>
            <a:ext cx="2609088" cy="3657600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WYLMYC5X\MC9002900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948" y="1916832"/>
            <a:ext cx="1115341" cy="1368152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GA2D9YLR\MP9004028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628800"/>
            <a:ext cx="1915096" cy="2172856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94057IS2\MM90028279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188640"/>
            <a:ext cx="1362075" cy="140970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94057IS2\MP9003138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4077072"/>
            <a:ext cx="3657600" cy="2426208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16D996EB\MC90044178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1268760"/>
            <a:ext cx="2743200" cy="2743200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WYLMYC5X\MC90041334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4869160"/>
            <a:ext cx="2495329" cy="2284770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GA2D9YLR\MC90023336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404664"/>
            <a:ext cx="1475656" cy="1293214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94057IS2\MC90023774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3717032"/>
            <a:ext cx="2165287" cy="213963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90550" y="27463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Porovnej a doplň.</a:t>
            </a:r>
          </a:p>
        </p:txBody>
      </p:sp>
      <p:sp>
        <p:nvSpPr>
          <p:cNvPr id="56326" name="Rectangle 6"/>
          <p:cNvSpPr>
            <a:spLocks noChangeArrowheads="1"/>
          </p:cNvSpPr>
          <p:nvPr/>
        </p:nvSpPr>
        <p:spPr bwMode="auto">
          <a:xfrm>
            <a:off x="900113" y="1700213"/>
            <a:ext cx="6840239" cy="107721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Válec má _____ </a:t>
            </a:r>
          </a:p>
          <a:p>
            <a:pPr algn="ctr"/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vrcholů. </a:t>
            </a:r>
          </a:p>
        </p:txBody>
      </p:sp>
      <p:sp>
        <p:nvSpPr>
          <p:cNvPr id="56327" name="Rectangle 7"/>
          <p:cNvSpPr>
            <a:spLocks noChangeArrowheads="1"/>
          </p:cNvSpPr>
          <p:nvPr/>
        </p:nvSpPr>
        <p:spPr bwMode="auto">
          <a:xfrm>
            <a:off x="2916238" y="4149725"/>
            <a:ext cx="5545137" cy="10668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Koule má _____ </a:t>
            </a:r>
          </a:p>
          <a:p>
            <a:pPr algn="ctr"/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vrcholů.</a:t>
            </a:r>
          </a:p>
        </p:txBody>
      </p:sp>
      <p:sp>
        <p:nvSpPr>
          <p:cNvPr id="56328" name="Rectangle 8"/>
          <p:cNvSpPr>
            <a:spLocks noChangeArrowheads="1"/>
          </p:cNvSpPr>
          <p:nvPr/>
        </p:nvSpPr>
        <p:spPr bwMode="auto">
          <a:xfrm>
            <a:off x="3132138" y="1628775"/>
            <a:ext cx="5048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/>
              <a:t>0</a:t>
            </a:r>
          </a:p>
        </p:txBody>
      </p:sp>
      <p:sp>
        <p:nvSpPr>
          <p:cNvPr id="56330" name="Rectangle 10"/>
          <p:cNvSpPr>
            <a:spLocks noChangeArrowheads="1"/>
          </p:cNvSpPr>
          <p:nvPr/>
        </p:nvSpPr>
        <p:spPr bwMode="auto">
          <a:xfrm>
            <a:off x="5291138" y="4083050"/>
            <a:ext cx="5048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/>
              <a:t>0</a:t>
            </a:r>
          </a:p>
        </p:txBody>
      </p:sp>
      <p:pic>
        <p:nvPicPr>
          <p:cNvPr id="4098" name="Picture 2" descr="C:\Users\Miky\AppData\Local\Microsoft\Windows\Temporary Internet Files\Content.IE5\GA2D9YLR\MC9002288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1754734" cy="1296619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WYLMYC5X\MP9001754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861048"/>
            <a:ext cx="2376264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6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6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6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6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 animBg="1"/>
      <p:bldP spid="56327" grpId="0" animBg="1"/>
      <p:bldP spid="563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Kužel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4"/>
            <a:ext cx="7992119" cy="504058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 eaLnBrk="1" hangingPunct="1">
              <a:buFontTx/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Oblé těleso s jedním vrcholem.</a:t>
            </a:r>
          </a:p>
          <a:p>
            <a:pPr algn="ctr" eaLnBrk="1" hangingPunct="1">
              <a:buFontTx/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Podstavou kužele může být kruh</a:t>
            </a:r>
            <a:endParaRPr lang="cs-CZ" b="1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pic>
        <p:nvPicPr>
          <p:cNvPr id="54276" name="Picture 4" descr="kužel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3347865" y="2852738"/>
            <a:ext cx="2108374" cy="23764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2" name="Picture 2" descr="C:\Users\Miky\AppData\Local\Microsoft\Windows\Temporary Internet Files\Content.IE5\WYLMYC5X\MM91000110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4664"/>
            <a:ext cx="1485900" cy="114300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GA2D9YLR\MC9003185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717032"/>
            <a:ext cx="1749247" cy="1833372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94057IS2\MC9003102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365104"/>
            <a:ext cx="1825142" cy="15828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42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Vyber jen kužele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Miky\AppData\Local\Microsoft\Windows\Temporary Internet Files\Content.IE5\16D996EB\MC9003616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44824"/>
            <a:ext cx="915314" cy="917143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WYLMYC5X\MC9003312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88840"/>
            <a:ext cx="1804657" cy="1638677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GA2D9YLR\MC9000136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492896"/>
            <a:ext cx="1447134" cy="1965948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94057IS2\MC9002165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933056"/>
            <a:ext cx="1604772" cy="1808683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16D996EB\MC9002961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1844824"/>
            <a:ext cx="2421802" cy="2160760"/>
          </a:xfrm>
          <a:prstGeom prst="rect">
            <a:avLst/>
          </a:prstGeom>
          <a:noFill/>
        </p:spPr>
      </p:pic>
      <p:pic>
        <p:nvPicPr>
          <p:cNvPr id="6151" name="Picture 7" descr="C:\Users\Miky\AppData\Local\Microsoft\Windows\Temporary Internet Files\Content.IE5\WYLMYC5X\MC9004104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3416174"/>
            <a:ext cx="3041964" cy="3441826"/>
          </a:xfrm>
          <a:prstGeom prst="rect">
            <a:avLst/>
          </a:prstGeom>
          <a:noFill/>
        </p:spPr>
      </p:pic>
      <p:pic>
        <p:nvPicPr>
          <p:cNvPr id="6152" name="Picture 8" descr="C:\Users\Miky\AppData\Local\Microsoft\Windows\Temporary Internet Files\Content.IE5\GA2D9YLR\MC9003987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3429000"/>
            <a:ext cx="1817134" cy="2529563"/>
          </a:xfrm>
          <a:prstGeom prst="rect">
            <a:avLst/>
          </a:prstGeom>
          <a:noFill/>
        </p:spPr>
      </p:pic>
      <p:pic>
        <p:nvPicPr>
          <p:cNvPr id="6153" name="Picture 9" descr="C:\Users\Miky\AppData\Local\Microsoft\Windows\Temporary Internet Files\Content.IE5\94057IS2\MC90040820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260648"/>
            <a:ext cx="1244600" cy="1838325"/>
          </a:xfrm>
          <a:prstGeom prst="rect">
            <a:avLst/>
          </a:prstGeom>
          <a:noFill/>
        </p:spPr>
      </p:pic>
      <p:pic>
        <p:nvPicPr>
          <p:cNvPr id="6154" name="Picture 10" descr="C:\Users\Miky\AppData\Local\Microsoft\Windows\Temporary Internet Files\Content.IE5\16D996EB\MC90039822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1052736"/>
            <a:ext cx="3629254" cy="758952"/>
          </a:xfrm>
          <a:prstGeom prst="rect">
            <a:avLst/>
          </a:prstGeom>
          <a:noFill/>
        </p:spPr>
      </p:pic>
      <p:pic>
        <p:nvPicPr>
          <p:cNvPr id="6155" name="Picture 11" descr="C:\Program Files\Microsoft Office\MEDIA\CAGCAT10\j0199661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5157192"/>
            <a:ext cx="905256" cy="87508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Jehlan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52596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eaLnBrk="1" hangingPunct="1">
              <a:buFontTx/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Hranaté těleso.</a:t>
            </a:r>
          </a:p>
          <a:p>
            <a:pPr algn="ctr" eaLnBrk="1" hangingPunct="1">
              <a:buFontTx/>
              <a:buNone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Podstavu jehlanu tvoří mnohoúhelník</a:t>
            </a:r>
            <a:endParaRPr lang="cs-CZ" b="1" dirty="0" smtClean="0"/>
          </a:p>
        </p:txBody>
      </p:sp>
      <p:pic>
        <p:nvPicPr>
          <p:cNvPr id="48133" name="Picture 5" descr="jehlan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779838" y="3068638"/>
            <a:ext cx="1619250" cy="190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170" name="Picture 2" descr="C:\Users\Miky\AppData\Local\Microsoft\Windows\Temporary Internet Files\Content.IE5\WYLMYC5X\MC9000831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933056"/>
            <a:ext cx="1795882" cy="1558138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16D996EB\MC9003339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365104"/>
            <a:ext cx="1743761" cy="18059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81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81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19113" y="260350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Doplň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2411413" y="3570288"/>
            <a:ext cx="583247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….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stěn, ....vrcholů, ... hran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 bwMode="auto">
          <a:xfrm>
            <a:off x="3276600" y="5149850"/>
            <a:ext cx="5616575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p</a:t>
            </a:r>
            <a:r>
              <a:rPr lang="cs-CZ" sz="3200" b="1" dirty="0" smtClean="0"/>
              <a:t>odstava je ………</a:t>
            </a:r>
          </a:p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vrcholů……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 bwMode="auto">
          <a:xfrm>
            <a:off x="2411413" y="3573463"/>
            <a:ext cx="6477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3924300" y="3573463"/>
            <a:ext cx="6477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 </a:t>
            </a:r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 bwMode="auto">
          <a:xfrm>
            <a:off x="3276600" y="5081588"/>
            <a:ext cx="6477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120" name="Rectangle 16"/>
          <p:cNvSpPr>
            <a:spLocks noChangeArrowheads="1"/>
          </p:cNvSpPr>
          <p:nvPr/>
        </p:nvSpPr>
        <p:spPr bwMode="auto">
          <a:xfrm>
            <a:off x="4643438" y="5081588"/>
            <a:ext cx="6477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/>
              <a:t> 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 bwMode="auto">
          <a:xfrm>
            <a:off x="7019925" y="5081588"/>
            <a:ext cx="6477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/>
              <a:t> 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196" name="Picture 4" descr="C:\Users\Miky\AppData\Local\Microsoft\Windows\Temporary Internet Files\Content.IE5\16D996EB\MM90017249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92696"/>
            <a:ext cx="2019300" cy="666750"/>
          </a:xfrm>
          <a:prstGeom prst="rect">
            <a:avLst/>
          </a:prstGeom>
          <a:noFill/>
        </p:spPr>
      </p:pic>
      <p:pic>
        <p:nvPicPr>
          <p:cNvPr id="8198" name="Picture 6" descr="C:\Users\Miky\AppData\Local\Microsoft\Windows\Temporary Internet Files\Content.IE5\16D996EB\MC9002157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4790" y="1391970"/>
            <a:ext cx="2664296" cy="2037030"/>
          </a:xfrm>
          <a:prstGeom prst="rect">
            <a:avLst/>
          </a:prstGeom>
          <a:noFill/>
        </p:spPr>
      </p:pic>
      <p:sp>
        <p:nvSpPr>
          <p:cNvPr id="47112" name="Line 8"/>
          <p:cNvSpPr>
            <a:spLocks noChangeShapeType="1"/>
          </p:cNvSpPr>
          <p:nvPr/>
        </p:nvSpPr>
        <p:spPr bwMode="auto">
          <a:xfrm flipH="1" flipV="1">
            <a:off x="1979613" y="2997200"/>
            <a:ext cx="755650" cy="43180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pic>
        <p:nvPicPr>
          <p:cNvPr id="8199" name="Picture 7" descr="C:\Users\Miky\AppData\Local\Microsoft\Windows\Temporary Internet Files\Content.IE5\WYLMYC5X\MM9002347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336" y="140246"/>
            <a:ext cx="1219200" cy="121920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507" y="1230399"/>
            <a:ext cx="1658937" cy="3038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462121" y="5371306"/>
            <a:ext cx="2210544" cy="86600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5081588"/>
            <a:ext cx="897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522887" y="4221088"/>
            <a:ext cx="1131125" cy="150820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417615" y="4221088"/>
            <a:ext cx="1105272" cy="1590814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Line 8"/>
          <p:cNvSpPr>
            <a:spLocks noChangeShapeType="1"/>
          </p:cNvSpPr>
          <p:nvPr/>
        </p:nvSpPr>
        <p:spPr bwMode="auto">
          <a:xfrm flipH="1" flipV="1">
            <a:off x="2491989" y="4692645"/>
            <a:ext cx="934051" cy="21590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600450" y="4692645"/>
            <a:ext cx="264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Těleso je …………………………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00450" y="2564904"/>
            <a:ext cx="243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Těleso je ……………………..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/>
      <p:bldP spid="471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Vyber správné odpovědi,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chybné oprav!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Koule nemá vrchol.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Jehlan má několik vrcholů.</a:t>
            </a: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Kužel má jeden vrchol.</a:t>
            </a: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Kvádr má 8 stěn.</a:t>
            </a: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Krychle má 6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vrcholů.</a:t>
            </a: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Kvádr a krychle mají</a:t>
            </a:r>
          </a:p>
          <a:p>
            <a:pPr marL="0" indent="0" eaLnBrk="1" hangingPunct="1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12 hran.</a:t>
            </a:r>
          </a:p>
          <a:p>
            <a:pPr eaLnBrk="1" hangingPunct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Válec má 2 vrcholy. </a:t>
            </a:r>
          </a:p>
          <a:p>
            <a:pPr eaLnBrk="1" hangingPunct="1">
              <a:buFontTx/>
              <a:buNone/>
            </a:pPr>
            <a:endParaRPr lang="cs-CZ" b="1" dirty="0" smtClean="0"/>
          </a:p>
          <a:p>
            <a:pPr eaLnBrk="1" hangingPunct="1"/>
            <a:endParaRPr lang="cs-CZ" b="1" dirty="0" smtClean="0"/>
          </a:p>
        </p:txBody>
      </p:sp>
      <p:pic>
        <p:nvPicPr>
          <p:cNvPr id="9219" name="Picture 3" descr="C:\Users\Miky\AppData\Local\Microsoft\Windows\Temporary Internet Files\Content.IE5\94057IS2\MP900387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9341" y="5093818"/>
            <a:ext cx="1612776" cy="1612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0" name="Picture 4" descr="C:\Users\Miky\AppData\Local\Microsoft\Windows\Temporary Internet Files\Content.IE5\WYLMYC5X\MC9004370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3817" y="3530724"/>
            <a:ext cx="1714500" cy="1714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221" name="Picture 5" descr="C:\Users\Miky\AppData\Local\Microsoft\Windows\Temporary Internet Files\Content.IE5\GA2D9YLR\MC9000168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4454" y="1707193"/>
            <a:ext cx="1667866" cy="11457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222" name="Picture 6" descr="C:\Users\Miky\AppData\Local\Microsoft\Windows\Temporary Internet Files\Content.IE5\94057IS2\MP9003859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6785" y="3187605"/>
            <a:ext cx="1277888" cy="17890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8" name="Picture 2" descr="C:\Users\Miky\AppData\Local\Microsoft\Windows\Temporary Internet Files\Content.IE5\GA2D9YLR\MC9002157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1412776"/>
            <a:ext cx="1332364" cy="18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043" y="5047590"/>
            <a:ext cx="1658937" cy="2694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4" dur="indefinite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55" dur="indefinite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56" dur="indefinite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0" dur="indefinite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61" dur="indefinite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62" dur="indefinite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6" dur="indefinite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67" dur="indefinite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68" dur="indefinite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72" dur="indefinite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3" dur="indefinite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74" dur="indefinite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78" dur="indefinite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9" dur="indefinite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0" dur="indefinite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4" dur="indefinite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85" dur="indefinite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6" dur="indefinite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mph" presetSubtype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90" dur="indefinite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91" dur="indefinite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92" dur="indefinite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173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Koule</vt:lpstr>
      <vt:lpstr>Tvary koule- vyber</vt:lpstr>
      <vt:lpstr>Válec</vt:lpstr>
      <vt:lpstr>Vyber jen válce</vt:lpstr>
      <vt:lpstr>Porovnej a doplň.</vt:lpstr>
      <vt:lpstr>Kužel</vt:lpstr>
      <vt:lpstr>Vyber jen kužele</vt:lpstr>
      <vt:lpstr>Jehlan</vt:lpstr>
      <vt:lpstr> Doplň</vt:lpstr>
      <vt:lpstr>Vyber správné odpovědi, chybné oprav!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29</cp:revision>
  <dcterms:created xsi:type="dcterms:W3CDTF">2011-06-20T10:40:08Z</dcterms:created>
  <dcterms:modified xsi:type="dcterms:W3CDTF">2013-03-12T15:45:40Z</dcterms:modified>
</cp:coreProperties>
</file>