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2" r:id="rId4"/>
    <p:sldId id="263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2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VY_32_INOVACE_10_M-Povrch krychle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VY_32_INOVACE_10_M-Povrch krychle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5253686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Materiál je použitelný k výuce na interaktivní tabuli</a:t>
            </a:r>
          </a:p>
          <a:p>
            <a:pPr marL="0" indent="0">
              <a:buNone/>
            </a:pPr>
            <a:r>
              <a:rPr lang="cs-CZ" dirty="0" smtClean="0"/>
              <a:t>Matematika-geometrie-Povrch krychle</a:t>
            </a:r>
          </a:p>
          <a:p>
            <a:pPr marL="0" indent="0">
              <a:buNone/>
            </a:pPr>
            <a:r>
              <a:rPr lang="cs-CZ" dirty="0" smtClean="0"/>
              <a:t>Určeno pro 4</a:t>
            </a:r>
            <a:r>
              <a:rPr lang="cs-CZ" smtClean="0"/>
              <a:t>.-</a:t>
            </a:r>
            <a:r>
              <a:rPr lang="cs-CZ" smtClean="0"/>
              <a:t>5.ročník ZŠ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Názorné vysvětlení </a:t>
            </a:r>
            <a:r>
              <a:rPr lang="cs-CZ" dirty="0" err="1" smtClean="0"/>
              <a:t>učiva,procvičení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i="1" dirty="0" smtClean="0">
                <a:solidFill>
                  <a:srgbClr val="00B050"/>
                </a:solidFill>
              </a:rPr>
              <a:t>Povrch krychle</a:t>
            </a:r>
            <a:endParaRPr lang="cs-CZ" i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27584" y="2474561"/>
            <a:ext cx="914400" cy="9144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195736" y="2478577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36114" y="249976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854228" y="2513987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069609" y="2510339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323476" y="2510339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137147" y="213043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7265" y="271715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824053" y="275111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+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36032" y="277767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+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42682" y="277230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+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805527" y="275452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+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995450" y="267998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+</a:t>
            </a:r>
            <a:endParaRPr lang="cs-CZ" dirty="0"/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>
          <a:xfrm>
            <a:off x="477265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Povrch krychle =  </a:t>
            </a:r>
            <a:r>
              <a:rPr lang="cs-CZ" sz="4000" dirty="0" smtClean="0">
                <a:solidFill>
                  <a:srgbClr val="C00000"/>
                </a:solidFill>
              </a:rPr>
              <a:t>a . a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854228" y="1607120"/>
            <a:ext cx="6399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. 6</a:t>
            </a:r>
            <a:endParaRPr lang="cs-CZ" sz="3600" dirty="0"/>
          </a:p>
        </p:txBody>
      </p:sp>
      <p:sp>
        <p:nvSpPr>
          <p:cNvPr id="31" name="Obdélník 30"/>
          <p:cNvSpPr/>
          <p:nvPr/>
        </p:nvSpPr>
        <p:spPr>
          <a:xfrm>
            <a:off x="975221" y="4627984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1864432" y="4627984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2778832" y="4627984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3693232" y="4627984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1877342" y="3713584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1864432" y="5542384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Dana\AppData\Local\Microsoft\Windows\Temporary Internet Files\Content.IE5\S3B4RGPF\MM90023620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4147" y="3678863"/>
            <a:ext cx="1711415" cy="3027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3" name="Přímá spojnice se šipkou 72"/>
          <p:cNvCxnSpPr/>
          <p:nvPr/>
        </p:nvCxnSpPr>
        <p:spPr>
          <a:xfrm>
            <a:off x="4692723" y="5192755"/>
            <a:ext cx="1535461" cy="108453"/>
          </a:xfrm>
          <a:prstGeom prst="straightConnector1">
            <a:avLst/>
          </a:prstGeom>
          <a:ln>
            <a:solidFill>
              <a:schemeClr val="tx1"/>
            </a:solidFill>
            <a:prstDash val="lgDashDot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82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/>
      <p:bldP spid="11" grpId="0"/>
      <p:bldP spid="12" grpId="0"/>
      <p:bldP spid="13" grpId="0"/>
      <p:bldP spid="14" grpId="0"/>
      <p:bldP spid="15" grpId="0"/>
      <p:bldP spid="16" grpId="0"/>
      <p:bldP spid="21" grpId="0"/>
      <p:bldP spid="31" grpId="0" animBg="1"/>
      <p:bldP spid="66" grpId="0" animBg="1"/>
      <p:bldP spid="67" grpId="0" animBg="1"/>
      <p:bldP spid="68" grpId="0" animBg="1"/>
      <p:bldP spid="69" grpId="0" animBg="1"/>
      <p:bldP spid="7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Povrch      cm      dm       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78306" y="2876851"/>
            <a:ext cx="636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 cm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80312" y="5308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4483984" y="445963"/>
            <a:ext cx="3463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38072" y="52469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1" name="Krychle 20"/>
          <p:cNvSpPr/>
          <p:nvPr/>
        </p:nvSpPr>
        <p:spPr>
          <a:xfrm>
            <a:off x="5226899" y="3573016"/>
            <a:ext cx="1930562" cy="1815684"/>
          </a:xfrm>
          <a:prstGeom prst="cub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rychle 22"/>
          <p:cNvSpPr/>
          <p:nvPr/>
        </p:nvSpPr>
        <p:spPr>
          <a:xfrm flipH="1">
            <a:off x="5872899" y="3258688"/>
            <a:ext cx="638562" cy="628655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4566141" y="4389716"/>
            <a:ext cx="660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 dm</a:t>
            </a:r>
            <a:endParaRPr lang="cs-CZ" dirty="0"/>
          </a:p>
        </p:txBody>
      </p:sp>
      <p:cxnSp>
        <p:nvCxnSpPr>
          <p:cNvPr id="26" name="Přímá spojnice 25"/>
          <p:cNvCxnSpPr/>
          <p:nvPr/>
        </p:nvCxnSpPr>
        <p:spPr>
          <a:xfrm>
            <a:off x="5226899" y="4077072"/>
            <a:ext cx="0" cy="131162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5872899" y="3258688"/>
            <a:ext cx="49930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Zástupný symbol pro obsah 3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Žluté krychle</a:t>
            </a:r>
          </a:p>
          <a:p>
            <a:pPr marL="0" indent="0">
              <a:buNone/>
            </a:pPr>
            <a:r>
              <a:rPr lang="cs-CZ" dirty="0" smtClean="0"/>
              <a:t>......................................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Zelené krychle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…………………………………..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5633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6" grpId="0"/>
      <p:bldP spid="7" grpId="0"/>
      <p:bldP spid="21" grpId="0" animBg="1"/>
      <p:bldP spid="23" grpId="0" animBg="1"/>
      <p:bldP spid="24" grpId="0"/>
      <p:bldP spid="3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358</TotalTime>
  <Words>77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Povrch krychle</vt:lpstr>
      <vt:lpstr>Povrch      cm      dm       m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38</cp:revision>
  <dcterms:created xsi:type="dcterms:W3CDTF">2011-06-20T10:40:08Z</dcterms:created>
  <dcterms:modified xsi:type="dcterms:W3CDTF">2013-03-03T11:20:03Z</dcterms:modified>
</cp:coreProperties>
</file>