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62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39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VY_32_INOVACE_11_M-Povrch kvádru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VY_32_INOVACE_11_M-Povrch kvádru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43477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Pro 4.a 5.ročník ZŠ</a:t>
            </a:r>
          </a:p>
          <a:p>
            <a:r>
              <a:rPr lang="cs-CZ" dirty="0" smtClean="0"/>
              <a:t>Matematika-geometrie-Povrch kvádru</a:t>
            </a:r>
          </a:p>
          <a:p>
            <a:r>
              <a:rPr lang="cs-CZ" dirty="0" smtClean="0"/>
              <a:t>Názorné vysvětlení ,procvičení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5868024" y="520480"/>
            <a:ext cx="3024336" cy="5184576"/>
          </a:xfrm>
          <a:prstGeom prst="cube">
            <a:avLst/>
          </a:prstGeom>
          <a:solidFill>
            <a:schemeClr val="accent6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6074"/>
            <a:ext cx="636289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POVRCH  KVÁDRU</a:t>
            </a:r>
            <a:endParaRPr lang="cs-CZ" sz="6600" dirty="0"/>
          </a:p>
        </p:txBody>
      </p:sp>
      <p:sp>
        <p:nvSpPr>
          <p:cNvPr id="4" name="Krychle 3"/>
          <p:cNvSpPr/>
          <p:nvPr/>
        </p:nvSpPr>
        <p:spPr>
          <a:xfrm rot="16200000">
            <a:off x="782761" y="3861048"/>
            <a:ext cx="1620180" cy="2484276"/>
          </a:xfrm>
          <a:prstGeom prst="cub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016795" y="1160748"/>
            <a:ext cx="1271564" cy="3456384"/>
          </a:xfrm>
          <a:prstGeom prst="cub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500449" y="908720"/>
            <a:ext cx="2304256" cy="504056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Dana\AppData\Local\Microsoft\Windows\Temporary Internet Files\Content.IE5\TSO70OV7\MM9003369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1858"/>
            <a:ext cx="2170534" cy="148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GJ83RHXG\MM90033692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84763"/>
            <a:ext cx="2300976" cy="255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71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1756077"/>
            <a:ext cx="8229600" cy="4525963"/>
          </a:xfrm>
        </p:spPr>
        <p:txBody>
          <a:bodyPr/>
          <a:lstStyle/>
          <a:p>
            <a:r>
              <a:rPr lang="cs-CZ" dirty="0" smtClean="0"/>
              <a:t>2.              </a:t>
            </a:r>
            <a:r>
              <a:rPr lang="en-US" dirty="0" smtClean="0"/>
              <a:t>+</a:t>
            </a:r>
            <a:r>
              <a:rPr lang="cs-CZ" dirty="0" smtClean="0"/>
              <a:t>   2.             </a:t>
            </a:r>
            <a:r>
              <a:rPr lang="en-US" dirty="0" smtClean="0"/>
              <a:t>  +</a:t>
            </a:r>
            <a:r>
              <a:rPr lang="cs-CZ" dirty="0" smtClean="0"/>
              <a:t>      2.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460" y="516881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988888" y="3061208"/>
            <a:ext cx="1216152" cy="1972928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6445" y="3062344"/>
            <a:ext cx="914400" cy="162346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53350" y="3051766"/>
            <a:ext cx="726762" cy="16340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69245" y="688092"/>
            <a:ext cx="914400" cy="158595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59428" y="3030469"/>
            <a:ext cx="768873" cy="16524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1272654" y="4635449"/>
            <a:ext cx="30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flipH="1">
            <a:off x="4781132" y="3660078"/>
            <a:ext cx="30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3" name="TextovéPole 22"/>
          <p:cNvSpPr txBox="1"/>
          <p:nvPr/>
        </p:nvSpPr>
        <p:spPr>
          <a:xfrm flipH="1">
            <a:off x="4171958" y="4316474"/>
            <a:ext cx="30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flipH="1">
            <a:off x="1895476" y="4486044"/>
            <a:ext cx="30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 flipH="1">
            <a:off x="1626479" y="3903842"/>
            <a:ext cx="30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068556" y="692487"/>
            <a:ext cx="663393" cy="15771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611356" y="3051767"/>
            <a:ext cx="914400" cy="161894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395536" y="2348880"/>
            <a:ext cx="8424936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99592" y="5805264"/>
            <a:ext cx="7560840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951242" y="5404574"/>
            <a:ext cx="3189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Utvoř vzorec pro </a:t>
            </a:r>
            <a:r>
              <a:rPr lang="cs-CZ" dirty="0"/>
              <a:t>p</a:t>
            </a:r>
            <a:r>
              <a:rPr lang="en-US" dirty="0" err="1" smtClean="0"/>
              <a:t>ovrch</a:t>
            </a:r>
            <a:r>
              <a:rPr lang="en-US" dirty="0" smtClean="0"/>
              <a:t> </a:t>
            </a:r>
            <a:r>
              <a:rPr lang="en-US" dirty="0" err="1" smtClean="0"/>
              <a:t>kv</a:t>
            </a:r>
            <a:r>
              <a:rPr lang="cs-CZ" dirty="0" smtClean="0"/>
              <a:t>á</a:t>
            </a:r>
            <a:r>
              <a:rPr lang="en-US" dirty="0" err="1" smtClean="0"/>
              <a:t>dru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829337" y="1872777"/>
            <a:ext cx="142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160722" y="1242460"/>
            <a:ext cx="235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6222373" y="1904715"/>
            <a:ext cx="26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471378" y="1296404"/>
            <a:ext cx="26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910197" y="2417273"/>
            <a:ext cx="930648" cy="6303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918321" y="4682913"/>
            <a:ext cx="930648" cy="6303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1470719" y="1653270"/>
            <a:ext cx="930648" cy="6303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1688374" y="1921698"/>
            <a:ext cx="295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122655" y="1777380"/>
            <a:ext cx="235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13893" y="488582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17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0" grpId="0" animBg="1"/>
      <p:bldP spid="13" grpId="0" animBg="1"/>
      <p:bldP spid="20" grpId="0"/>
      <p:bldP spid="22" grpId="0"/>
      <p:bldP spid="23" grpId="0"/>
      <p:bldP spid="24" grpId="0"/>
      <p:bldP spid="25" grpId="0"/>
      <p:bldP spid="27" grpId="0" animBg="1"/>
      <p:bldP spid="28" grpId="0" animBg="1"/>
      <p:bldP spid="39" grpId="0"/>
      <p:bldP spid="41" grpId="0"/>
      <p:bldP spid="42" grpId="0"/>
      <p:bldP spid="43" grpId="0"/>
      <p:bldP spid="44" grpId="0"/>
      <p:bldP spid="49" grpId="0" animBg="1"/>
      <p:bldP spid="50" grpId="0" animBg="1"/>
      <p:bldP spid="51" grpId="0" animBg="1"/>
      <p:bldP spid="52" grpId="0"/>
      <p:bldP spid="5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údaje do </a:t>
            </a:r>
            <a:r>
              <a:rPr lang="cs-CZ" dirty="0" err="1" smtClean="0"/>
              <a:t>obrázku,zapiš</a:t>
            </a:r>
            <a:r>
              <a:rPr lang="cs-CZ" dirty="0" smtClean="0"/>
              <a:t> vzorec pro výpočet povrchu </a:t>
            </a:r>
            <a:r>
              <a:rPr lang="cs-CZ" dirty="0" err="1" smtClean="0"/>
              <a:t>kvádru,vypočítej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 = 3 cm</a:t>
            </a:r>
          </a:p>
          <a:p>
            <a:r>
              <a:rPr lang="cs-CZ" dirty="0" smtClean="0"/>
              <a:t>b = 6 cm</a:t>
            </a:r>
          </a:p>
          <a:p>
            <a:r>
              <a:rPr lang="cs-CZ" dirty="0" smtClean="0"/>
              <a:t>c = 2 cm</a:t>
            </a:r>
          </a:p>
          <a:p>
            <a:r>
              <a:rPr lang="cs-CZ" sz="2400" dirty="0" smtClean="0"/>
              <a:t>S = …………………………………..</a:t>
            </a:r>
          </a:p>
          <a:p>
            <a:r>
              <a:rPr lang="cs-CZ" sz="2400" dirty="0" smtClean="0"/>
              <a:t>………………………………………..</a:t>
            </a:r>
          </a:p>
          <a:p>
            <a:r>
              <a:rPr lang="cs-CZ" sz="2400" dirty="0" smtClean="0"/>
              <a:t>………………………………………..</a:t>
            </a:r>
          </a:p>
          <a:p>
            <a:r>
              <a:rPr lang="cs-CZ" sz="2400" dirty="0" smtClean="0"/>
              <a:t>………………………………………..</a:t>
            </a:r>
          </a:p>
          <a:p>
            <a:r>
              <a:rPr lang="cs-CZ" sz="2400" dirty="0" smtClean="0"/>
              <a:t>S = ……………….....................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5796136" y="2276872"/>
            <a:ext cx="2088232" cy="3457576"/>
          </a:xfrm>
          <a:prstGeom prst="cube">
            <a:avLst>
              <a:gd name="adj" fmla="val 19745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70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98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Doplň údaje do obrázku,zapiš vzorec pro výpočet povrchu kvádru,vypočítej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40</cp:revision>
  <dcterms:created xsi:type="dcterms:W3CDTF">2011-06-20T10:40:08Z</dcterms:created>
  <dcterms:modified xsi:type="dcterms:W3CDTF">2013-03-03T12:39:58Z</dcterms:modified>
</cp:coreProperties>
</file>