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9" r:id="rId4"/>
    <p:sldId id="258" r:id="rId5"/>
    <p:sldId id="268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VY_32_INOVACE_17_M-Čtverec (2)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VY_32_INOVACE_17_M-Čtverec (2)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10856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Matematika-geometrie</a:t>
            </a:r>
          </a:p>
          <a:p>
            <a:r>
              <a:rPr lang="cs-CZ" dirty="0" smtClean="0"/>
              <a:t>Čtverec</a:t>
            </a:r>
          </a:p>
          <a:p>
            <a:r>
              <a:rPr lang="cs-CZ" dirty="0" smtClean="0"/>
              <a:t>Pro 2.ročník  ZŠ</a:t>
            </a:r>
          </a:p>
          <a:p>
            <a:r>
              <a:rPr lang="cs-CZ" dirty="0" smtClean="0"/>
              <a:t>Seznámení s pojmem čtverec názorné </a:t>
            </a:r>
            <a:r>
              <a:rPr lang="cs-CZ" dirty="0" err="1" smtClean="0"/>
              <a:t>vysvětlení,procvičení</a:t>
            </a:r>
            <a:r>
              <a:rPr lang="cs-CZ" dirty="0" smtClean="0"/>
              <a:t> 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dirty="0" smtClean="0">
                <a:latin typeface="Arial Black" pitchFamily="34" charset="0"/>
              </a:rPr>
              <a:t>Čtverec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786313"/>
          </a:xfrm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928688" y="3071813"/>
            <a:ext cx="2700337" cy="27003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3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 Black" pitchFamily="34" charset="0"/>
              </a:rPr>
              <a:t>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635896" y="5805264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 Black" pitchFamily="34" charset="0"/>
              </a:rPr>
              <a:t>B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643313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 Black" pitchFamily="34" charset="0"/>
              </a:rPr>
              <a:t>C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0063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 Black" pitchFamily="34" charset="0"/>
              </a:rPr>
              <a:t>D</a:t>
            </a:r>
          </a:p>
        </p:txBody>
      </p:sp>
      <p:cxnSp>
        <p:nvCxnSpPr>
          <p:cNvPr id="4110" name="AutoShape 14"/>
          <p:cNvCxnSpPr>
            <a:cxnSpLocks noChangeShapeType="1"/>
          </p:cNvCxnSpPr>
          <p:nvPr/>
        </p:nvCxnSpPr>
        <p:spPr bwMode="auto">
          <a:xfrm>
            <a:off x="819150" y="3000375"/>
            <a:ext cx="252413" cy="1762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1" name="AutoShape 15"/>
          <p:cNvCxnSpPr>
            <a:cxnSpLocks noChangeShapeType="1"/>
          </p:cNvCxnSpPr>
          <p:nvPr/>
        </p:nvCxnSpPr>
        <p:spPr bwMode="auto">
          <a:xfrm rot="5400000">
            <a:off x="3548063" y="2976563"/>
            <a:ext cx="119062" cy="2143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2" name="AutoShape 16"/>
          <p:cNvCxnSpPr>
            <a:cxnSpLocks noChangeShapeType="1"/>
          </p:cNvCxnSpPr>
          <p:nvPr/>
        </p:nvCxnSpPr>
        <p:spPr bwMode="auto">
          <a:xfrm>
            <a:off x="785813" y="5643563"/>
            <a:ext cx="285750" cy="2143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3" name="AutoShape 17"/>
          <p:cNvCxnSpPr>
            <a:cxnSpLocks noChangeShapeType="1"/>
          </p:cNvCxnSpPr>
          <p:nvPr/>
        </p:nvCxnSpPr>
        <p:spPr bwMode="auto">
          <a:xfrm>
            <a:off x="3500438" y="5643563"/>
            <a:ext cx="180975" cy="1762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4" name="AutoShape 18"/>
          <p:cNvCxnSpPr>
            <a:cxnSpLocks noChangeShapeType="1"/>
          </p:cNvCxnSpPr>
          <p:nvPr/>
        </p:nvCxnSpPr>
        <p:spPr bwMode="auto">
          <a:xfrm>
            <a:off x="3500438" y="3000375"/>
            <a:ext cx="252412" cy="1762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5" name="AutoShape 19"/>
          <p:cNvCxnSpPr>
            <a:cxnSpLocks noChangeShapeType="1"/>
          </p:cNvCxnSpPr>
          <p:nvPr/>
        </p:nvCxnSpPr>
        <p:spPr bwMode="auto">
          <a:xfrm flipV="1">
            <a:off x="3500438" y="5676900"/>
            <a:ext cx="214312" cy="180975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6" name="AutoShape 20"/>
          <p:cNvCxnSpPr>
            <a:cxnSpLocks noChangeShapeType="1"/>
          </p:cNvCxnSpPr>
          <p:nvPr/>
        </p:nvCxnSpPr>
        <p:spPr bwMode="auto">
          <a:xfrm rot="5400000">
            <a:off x="857251" y="5643562"/>
            <a:ext cx="214312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7" name="AutoShape 21"/>
          <p:cNvCxnSpPr>
            <a:cxnSpLocks noChangeShapeType="1"/>
          </p:cNvCxnSpPr>
          <p:nvPr/>
        </p:nvCxnSpPr>
        <p:spPr bwMode="auto">
          <a:xfrm rot="5400000">
            <a:off x="785812" y="3000376"/>
            <a:ext cx="214313" cy="2143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sp>
        <p:nvSpPr>
          <p:cNvPr id="17" name="Obdélník 16"/>
          <p:cNvSpPr/>
          <p:nvPr/>
        </p:nvSpPr>
        <p:spPr>
          <a:xfrm>
            <a:off x="4427984" y="1988840"/>
            <a:ext cx="4250432" cy="426127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Vrcholy čtverce</a:t>
            </a:r>
          </a:p>
          <a:p>
            <a:pPr>
              <a:defRPr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jsou body.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body označujeme velkými</a:t>
            </a:r>
            <a:b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tiskacími písmeny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každý čtverec má 4 vrcholy</a:t>
            </a:r>
          </a:p>
          <a:p>
            <a:pPr>
              <a:buFontTx/>
              <a:buChar char="-"/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0"/>
            <a:ext cx="1728216" cy="1821485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GA2D9YLR\MC9000890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60648"/>
            <a:ext cx="1473098" cy="1793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Čtverec - doplň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214813" y="1714500"/>
            <a:ext cx="4319587" cy="4319588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700808"/>
            <a:ext cx="3672408" cy="20882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b="1" dirty="0" smtClean="0"/>
          </a:p>
          <a:p>
            <a:pPr>
              <a:buFont typeface="Arial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latin typeface="Arial Black" pitchFamily="34" charset="0"/>
              </a:rPr>
              <a:t>Co tvoří vrcholy čtverce?</a:t>
            </a:r>
          </a:p>
          <a:p>
            <a:pPr>
              <a:buFont typeface="Arial" charset="0"/>
              <a:buChar char="•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 smtClean="0">
                <a:latin typeface="Arial Black" pitchFamily="34" charset="0"/>
              </a:rPr>
              <a:t> Jak se v geometrii    označují?      </a:t>
            </a:r>
          </a:p>
          <a:p>
            <a:pPr>
              <a:buFont typeface="Arial" charset="0"/>
              <a:buChar char="•"/>
            </a:pPr>
            <a:endParaRPr lang="cs-CZ" dirty="0" smtClean="0">
              <a:latin typeface="Arial Black" pitchFamily="34" charset="0"/>
            </a:endParaRPr>
          </a:p>
          <a:p>
            <a:pPr>
              <a:buFont typeface="Arial" charset="0"/>
              <a:buChar char="•"/>
            </a:pPr>
            <a:r>
              <a:rPr lang="cs-CZ" dirty="0" smtClean="0">
                <a:latin typeface="Arial Black" pitchFamily="34" charset="0"/>
              </a:rPr>
              <a:t> Kolik vrcholů má čtverec?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0" name="Picture 2" descr="C:\Users\Miky\AppData\Local\Microsoft\Windows\Temporary Internet Files\Content.IE5\WYLMYC5X\MC9002328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293096"/>
            <a:ext cx="2056646" cy="1447046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94057IS2\MC9000711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16632"/>
            <a:ext cx="1530036" cy="1643204"/>
          </a:xfrm>
          <a:prstGeom prst="rect">
            <a:avLst/>
          </a:prstGeom>
          <a:noFill/>
        </p:spPr>
      </p:pic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Čtverec-strany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7596274" cy="1518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71600" y="2636911"/>
            <a:ext cx="2808312" cy="288047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971600" y="2636912"/>
            <a:ext cx="280831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83568" y="242088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97470" y="242088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792958" y="533272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76304" y="533272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15616" y="6309320"/>
            <a:ext cx="1665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474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89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Čtverec </vt:lpstr>
      <vt:lpstr>Čtverec - doplň</vt:lpstr>
      <vt:lpstr>Čtverec-strany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33</cp:revision>
  <dcterms:created xsi:type="dcterms:W3CDTF">2011-06-20T10:40:08Z</dcterms:created>
  <dcterms:modified xsi:type="dcterms:W3CDTF">2013-03-12T15:47:01Z</dcterms:modified>
</cp:coreProperties>
</file>