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59" r:id="rId5"/>
    <p:sldId id="260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VY_32_INOVACE_19_M-Obdélník/2./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VY_32_INOVACE_19_M-Obdélník/2./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33373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smtClean="0"/>
              <a:t>Matematika </a:t>
            </a:r>
            <a:r>
              <a:rPr lang="cs-CZ" dirty="0" smtClean="0"/>
              <a:t>– geometrie</a:t>
            </a:r>
          </a:p>
          <a:p>
            <a:r>
              <a:rPr lang="cs-CZ" dirty="0" smtClean="0"/>
              <a:t>Obdélník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r>
              <a:rPr lang="cs-CZ" dirty="0" smtClean="0"/>
              <a:t>Pro 2. ročník  ZŠ</a:t>
            </a:r>
          </a:p>
          <a:p>
            <a:r>
              <a:rPr lang="cs-CZ" dirty="0" smtClean="0"/>
              <a:t> </a:t>
            </a:r>
            <a:r>
              <a:rPr lang="cs-CZ" dirty="0" err="1"/>
              <a:t>N</a:t>
            </a:r>
            <a:r>
              <a:rPr lang="cs-CZ" dirty="0" err="1" smtClean="0"/>
              <a:t>ázoné</a:t>
            </a:r>
            <a:r>
              <a:rPr lang="cs-CZ" dirty="0" smtClean="0"/>
              <a:t> vysvětlení, procvičení učiva.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Obdélník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556792"/>
            <a:ext cx="8392417" cy="4729708"/>
          </a:xfrm>
          <a:solidFill>
            <a:srgbClr val="FFFF00"/>
          </a:solidFill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Vrcholy obdélníku  </a:t>
            </a:r>
          </a:p>
          <a:p>
            <a:pPr eaLnBrk="1" hangingPunct="1">
              <a:buClr>
                <a:srgbClr val="FF0000"/>
              </a:buCl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928688" y="3429000"/>
            <a:ext cx="3600450" cy="18002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3" y="5214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72000" y="514350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005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552" y="2852936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cxnSp>
        <p:nvCxnSpPr>
          <p:cNvPr id="4110" name="AutoShape 14"/>
          <p:cNvCxnSpPr>
            <a:cxnSpLocks noChangeShapeType="1"/>
          </p:cNvCxnSpPr>
          <p:nvPr/>
        </p:nvCxnSpPr>
        <p:spPr bwMode="auto">
          <a:xfrm>
            <a:off x="835025" y="3357563"/>
            <a:ext cx="252413" cy="1762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1" name="AutoShape 15"/>
          <p:cNvCxnSpPr>
            <a:cxnSpLocks noChangeShapeType="1"/>
          </p:cNvCxnSpPr>
          <p:nvPr/>
        </p:nvCxnSpPr>
        <p:spPr bwMode="auto">
          <a:xfrm rot="5400000">
            <a:off x="4406901" y="3348037"/>
            <a:ext cx="214312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2" name="AutoShape 16"/>
          <p:cNvCxnSpPr>
            <a:cxnSpLocks noChangeShapeType="1"/>
          </p:cNvCxnSpPr>
          <p:nvPr/>
        </p:nvCxnSpPr>
        <p:spPr bwMode="auto">
          <a:xfrm>
            <a:off x="785813" y="5129213"/>
            <a:ext cx="285750" cy="2143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3" name="AutoShape 17"/>
          <p:cNvCxnSpPr>
            <a:cxnSpLocks noChangeShapeType="1"/>
          </p:cNvCxnSpPr>
          <p:nvPr/>
        </p:nvCxnSpPr>
        <p:spPr bwMode="auto">
          <a:xfrm rot="16200000" flipH="1">
            <a:off x="4429125" y="5137150"/>
            <a:ext cx="214313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4" name="AutoShape 18"/>
          <p:cNvCxnSpPr>
            <a:cxnSpLocks noChangeShapeType="1"/>
          </p:cNvCxnSpPr>
          <p:nvPr/>
        </p:nvCxnSpPr>
        <p:spPr bwMode="auto">
          <a:xfrm>
            <a:off x="4357688" y="3319463"/>
            <a:ext cx="285750" cy="2143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5" name="AutoShape 19"/>
          <p:cNvCxnSpPr>
            <a:cxnSpLocks noChangeShapeType="1"/>
          </p:cNvCxnSpPr>
          <p:nvPr/>
        </p:nvCxnSpPr>
        <p:spPr bwMode="auto">
          <a:xfrm flipV="1">
            <a:off x="4348163" y="5137150"/>
            <a:ext cx="285750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6" name="AutoShape 20"/>
          <p:cNvCxnSpPr>
            <a:cxnSpLocks noChangeShapeType="1"/>
          </p:cNvCxnSpPr>
          <p:nvPr/>
        </p:nvCxnSpPr>
        <p:spPr bwMode="auto">
          <a:xfrm rot="5400000">
            <a:off x="831851" y="5129212"/>
            <a:ext cx="214312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4117" name="AutoShape 21"/>
          <p:cNvCxnSpPr>
            <a:cxnSpLocks noChangeShapeType="1"/>
          </p:cNvCxnSpPr>
          <p:nvPr/>
        </p:nvCxnSpPr>
        <p:spPr bwMode="auto">
          <a:xfrm rot="10800000" flipV="1">
            <a:off x="785813" y="3286125"/>
            <a:ext cx="285750" cy="285750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sp>
        <p:nvSpPr>
          <p:cNvPr id="17" name="Obdélník 16"/>
          <p:cNvSpPr/>
          <p:nvPr/>
        </p:nvSpPr>
        <p:spPr>
          <a:xfrm>
            <a:off x="6228184" y="1700808"/>
            <a:ext cx="1643063" cy="4572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vrcholy obdélníku jsou body</a:t>
            </a:r>
          </a:p>
          <a:p>
            <a:pPr>
              <a:defRPr/>
            </a:pPr>
            <a:endParaRPr lang="cs-CZ" sz="9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označujeme je velkými tiskacími  písmeny</a:t>
            </a:r>
          </a:p>
          <a:p>
            <a:pPr>
              <a:defRPr/>
            </a:pPr>
            <a:endParaRPr lang="cs-CZ" sz="9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obdélník má 4 vrcholy</a:t>
            </a:r>
            <a:endParaRPr lang="cs-CZ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>
              <a:buFont typeface="Arial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Co tvoří vrcholy obdélníku?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Jak se v geometrii označují?</a:t>
            </a:r>
          </a:p>
          <a:p>
            <a:pPr>
              <a:buFont typeface="Arial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Kolik vrcholů má obdélník?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>
            <a:spLocks/>
          </p:cNvSpPr>
          <p:nvPr/>
        </p:nvSpPr>
        <p:spPr>
          <a:xfrm>
            <a:off x="2771800" y="4077072"/>
            <a:ext cx="3600450" cy="180022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Kolik stran má obdélník?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Co tvoří stranu obdélníku?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428750"/>
            <a:ext cx="8176393" cy="5000625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každý obdélník má 4 strany</a:t>
            </a:r>
          </a:p>
          <a:p>
            <a:pPr>
              <a:buNone/>
              <a:defRPr/>
            </a:pPr>
            <a:r>
              <a:rPr lang="cs-CZ" sz="1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stranu obdélníku tvoří  úsečka</a:t>
            </a:r>
          </a:p>
          <a:p>
            <a:pPr>
              <a:buNone/>
              <a:defRPr/>
            </a:pPr>
            <a:r>
              <a:rPr lang="cs-CZ" sz="1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sousední strany obdélníku mají různou délku, protější strany jsou shodné</a:t>
            </a:r>
            <a:r>
              <a:rPr lang="cs-CZ" sz="1600" dirty="0" smtClean="0">
                <a:solidFill>
                  <a:srgbClr val="C00000"/>
                </a:solidFill>
              </a:rPr>
              <a:t/>
            </a:r>
            <a:br>
              <a:rPr lang="cs-CZ" sz="160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  </a:t>
            </a:r>
          </a:p>
          <a:p>
            <a:pPr eaLnBrk="1" hangingPunct="1">
              <a:buClr>
                <a:srgbClr val="FF0000"/>
              </a:buClr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928688" y="3429000"/>
            <a:ext cx="3600450" cy="1800225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173" name="TextovéPole 5"/>
          <p:cNvSpPr txBox="1">
            <a:spLocks noChangeArrowheads="1"/>
          </p:cNvSpPr>
          <p:nvPr/>
        </p:nvSpPr>
        <p:spPr bwMode="auto">
          <a:xfrm>
            <a:off x="500063" y="5214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4572000" y="514350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7175" name="TextovéPole 7"/>
          <p:cNvSpPr txBox="1">
            <a:spLocks noChangeArrowheads="1"/>
          </p:cNvSpPr>
          <p:nvPr/>
        </p:nvSpPr>
        <p:spPr bwMode="auto">
          <a:xfrm>
            <a:off x="45005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7176" name="TextovéPole 8"/>
          <p:cNvSpPr txBox="1">
            <a:spLocks noChangeArrowheads="1"/>
          </p:cNvSpPr>
          <p:nvPr/>
        </p:nvSpPr>
        <p:spPr bwMode="auto">
          <a:xfrm>
            <a:off x="500063" y="29289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D</a:t>
            </a:r>
          </a:p>
        </p:txBody>
      </p:sp>
      <p:cxnSp>
        <p:nvCxnSpPr>
          <p:cNvPr id="7177" name="AutoShape 14"/>
          <p:cNvCxnSpPr>
            <a:cxnSpLocks noChangeShapeType="1"/>
          </p:cNvCxnSpPr>
          <p:nvPr/>
        </p:nvCxnSpPr>
        <p:spPr bwMode="auto">
          <a:xfrm>
            <a:off x="835025" y="3357563"/>
            <a:ext cx="252413" cy="1762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7178" name="AutoShape 15"/>
          <p:cNvCxnSpPr>
            <a:cxnSpLocks noChangeShapeType="1"/>
          </p:cNvCxnSpPr>
          <p:nvPr/>
        </p:nvCxnSpPr>
        <p:spPr bwMode="auto">
          <a:xfrm rot="5400000">
            <a:off x="4406901" y="3348037"/>
            <a:ext cx="214312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7179" name="AutoShape 16"/>
          <p:cNvCxnSpPr>
            <a:cxnSpLocks noChangeShapeType="1"/>
          </p:cNvCxnSpPr>
          <p:nvPr/>
        </p:nvCxnSpPr>
        <p:spPr bwMode="auto">
          <a:xfrm>
            <a:off x="785813" y="5129213"/>
            <a:ext cx="285750" cy="2143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7180" name="AutoShape 17"/>
          <p:cNvCxnSpPr>
            <a:cxnSpLocks noChangeShapeType="1"/>
          </p:cNvCxnSpPr>
          <p:nvPr/>
        </p:nvCxnSpPr>
        <p:spPr bwMode="auto">
          <a:xfrm rot="16200000" flipH="1">
            <a:off x="4429125" y="5137150"/>
            <a:ext cx="214313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7181" name="AutoShape 18"/>
          <p:cNvCxnSpPr>
            <a:cxnSpLocks noChangeShapeType="1"/>
          </p:cNvCxnSpPr>
          <p:nvPr/>
        </p:nvCxnSpPr>
        <p:spPr bwMode="auto">
          <a:xfrm>
            <a:off x="4357688" y="3319463"/>
            <a:ext cx="285750" cy="214312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7182" name="AutoShape 19"/>
          <p:cNvCxnSpPr>
            <a:cxnSpLocks noChangeShapeType="1"/>
          </p:cNvCxnSpPr>
          <p:nvPr/>
        </p:nvCxnSpPr>
        <p:spPr bwMode="auto">
          <a:xfrm flipV="1">
            <a:off x="4348163" y="5137150"/>
            <a:ext cx="285750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7183" name="AutoShape 20"/>
          <p:cNvCxnSpPr>
            <a:cxnSpLocks noChangeShapeType="1"/>
          </p:cNvCxnSpPr>
          <p:nvPr/>
        </p:nvCxnSpPr>
        <p:spPr bwMode="auto">
          <a:xfrm rot="5400000">
            <a:off x="831851" y="5129212"/>
            <a:ext cx="214312" cy="214313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cxnSp>
        <p:nvCxnSpPr>
          <p:cNvPr id="7184" name="AutoShape 21"/>
          <p:cNvCxnSpPr>
            <a:cxnSpLocks noChangeShapeType="1"/>
          </p:cNvCxnSpPr>
          <p:nvPr/>
        </p:nvCxnSpPr>
        <p:spPr bwMode="auto">
          <a:xfrm rot="10800000" flipV="1">
            <a:off x="785813" y="3286125"/>
            <a:ext cx="285750" cy="285750"/>
          </a:xfrm>
          <a:prstGeom prst="straightConnector1">
            <a:avLst/>
          </a:prstGeom>
          <a:noFill/>
          <a:ln w="38100">
            <a:solidFill>
              <a:srgbClr val="EA0000"/>
            </a:solidFill>
            <a:round/>
            <a:headEnd/>
            <a:tailEnd/>
          </a:ln>
        </p:spPr>
      </p:cxnSp>
      <p:sp>
        <p:nvSpPr>
          <p:cNvPr id="18" name="Obdélník 17"/>
          <p:cNvSpPr/>
          <p:nvPr/>
        </p:nvSpPr>
        <p:spPr>
          <a:xfrm>
            <a:off x="928688" y="5214938"/>
            <a:ext cx="3600450" cy="36512"/>
          </a:xfrm>
          <a:prstGeom prst="rect">
            <a:avLst/>
          </a:prstGeom>
          <a:solidFill>
            <a:srgbClr val="FF0000"/>
          </a:solidFill>
          <a:ln w="3175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928688" y="3409950"/>
            <a:ext cx="3600450" cy="365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 rot="5400000">
            <a:off x="47625" y="4316413"/>
            <a:ext cx="1798638" cy="3651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 rot="5400000">
            <a:off x="3617913" y="4298950"/>
            <a:ext cx="1800225" cy="3492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2"/>
          <p:cNvSpPr txBox="1">
            <a:spLocks noChangeArrowheads="1"/>
          </p:cNvSpPr>
          <p:nvPr/>
        </p:nvSpPr>
        <p:spPr bwMode="auto">
          <a:xfrm>
            <a:off x="5000625" y="3857625"/>
            <a:ext cx="4000500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000" dirty="0"/>
          </a:p>
          <a:p>
            <a:pPr>
              <a:buFont typeface="Arial" charset="0"/>
              <a:buChar char="•"/>
            </a:pPr>
            <a:endParaRPr lang="cs-CZ" sz="1000" dirty="0"/>
          </a:p>
          <a:p>
            <a:endParaRPr lang="cs-CZ" dirty="0"/>
          </a:p>
        </p:txBody>
      </p:sp>
      <p:pic>
        <p:nvPicPr>
          <p:cNvPr id="1026" name="Picture 2" descr="C:\Users\Miky\AppData\Local\Microsoft\Windows\Temporary Internet Files\Content.IE5\16D996EB\MP9004140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068960"/>
            <a:ext cx="2708920" cy="27089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1087438" y="5877272"/>
            <a:ext cx="1473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 obrázek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117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Obdélník</vt:lpstr>
      <vt:lpstr>????????</vt:lpstr>
      <vt:lpstr> Kolik stran má obdélník?   Co tvoří stranu obdélníku?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28</cp:revision>
  <dcterms:created xsi:type="dcterms:W3CDTF">2011-06-20T10:40:08Z</dcterms:created>
  <dcterms:modified xsi:type="dcterms:W3CDTF">2013-03-12T15:47:29Z</dcterms:modified>
</cp:coreProperties>
</file>