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Ing.Lenka</a:t>
            </a:r>
            <a:r>
              <a:rPr lang="cs-CZ" dirty="0" smtClean="0"/>
              <a:t> </a:t>
            </a:r>
            <a:r>
              <a:rPr lang="cs-CZ" dirty="0" err="1" smtClean="0"/>
              <a:t>Bombera</a:t>
            </a:r>
            <a:r>
              <a:rPr lang="cs-CZ" dirty="0" smtClean="0"/>
              <a:t> Piskačová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Finanční úřad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724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42482070"/>
              </p:ext>
            </p:extLst>
          </p:nvPr>
        </p:nvGraphicFramePr>
        <p:xfrm>
          <a:off x="1143000" y="731838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VY_11_INOVACE_EKO22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EKO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Daňová soustava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Finanční úřad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Ing.Lenka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22.9.2012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významem a činností finančního úřadu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018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5505792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FINANČNÍ ÚŘAD </a:t>
            </a:r>
          </a:p>
          <a:p>
            <a:endParaRPr lang="cs-CZ" dirty="0"/>
          </a:p>
          <a:p>
            <a:pPr algn="just"/>
            <a:r>
              <a:rPr lang="cs-CZ" dirty="0" smtClean="0"/>
              <a:t>Finanční úřad je v ČR územně organizační jednotka státu pro správu daní, je řízena finančním ředitelstvím.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Finanční ředitelství a finanční úřady byly zřízeny v roce 1991 na základě zákona č. 531/1990 Sb. </a:t>
            </a:r>
            <a:r>
              <a:rPr lang="cs-CZ" dirty="0"/>
              <a:t>o</a:t>
            </a:r>
            <a:r>
              <a:rPr lang="cs-CZ" dirty="0" smtClean="0"/>
              <a:t>  územních finančních orgánech.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Finanční ředitelství a k nim příslušné finanční úřady tak tvoří soustavu finančních orgánů. Za činnost je odpovědný ředitel příslušného finančního úřadu.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334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5433784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ČINNOST FINANČNÍHO ÚŘADU</a:t>
            </a:r>
          </a:p>
          <a:p>
            <a:r>
              <a:rPr lang="cs-CZ" dirty="0" smtClean="0"/>
              <a:t>- vykonávají správu daní, odvodů a záloh na tyto příjmy</a:t>
            </a:r>
          </a:p>
          <a:p>
            <a:endParaRPr lang="cs-CZ" dirty="0"/>
          </a:p>
          <a:p>
            <a:pPr algn="just"/>
            <a:r>
              <a:rPr lang="cs-CZ" dirty="0" smtClean="0"/>
              <a:t>- provádějí řízení o přestupcích v oblasti své působnosti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- vybírají poplatky, odvody, úhrady, pokuty, penále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- spravují dotace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- ukládají pokuty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046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5433784"/>
          </a:xfrm>
        </p:spPr>
        <p:txBody>
          <a:bodyPr/>
          <a:lstStyle/>
          <a:p>
            <a:pPr algn="just"/>
            <a:r>
              <a:rPr lang="cs-CZ" dirty="0" smtClean="0"/>
              <a:t>- rozhodují o výši pohledávky na daních, a jimi spravovaných příjmech</a:t>
            </a:r>
          </a:p>
          <a:p>
            <a:pPr algn="just"/>
            <a:endParaRPr lang="cs-CZ" dirty="0"/>
          </a:p>
          <a:p>
            <a:pPr algn="just"/>
            <a:r>
              <a:rPr lang="cs-CZ" smtClean="0"/>
              <a:t>- na </a:t>
            </a:r>
            <a:r>
              <a:rPr lang="cs-CZ" dirty="0" smtClean="0"/>
              <a:t>základě Ministerstva financí finanční úřady poskytují mezinárodní pomoc při správě daní a provádějí vymáhání </a:t>
            </a:r>
            <a:r>
              <a:rPr lang="cs-CZ" smtClean="0"/>
              <a:t>peněžitých pohledávek.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59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</TotalTime>
  <Words>190</Words>
  <Application>Microsoft Office PowerPoint</Application>
  <PresentationFormat>Předvádění na obrazovce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Finanční úřad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úřad</dc:title>
  <dc:creator>U203UCITEL</dc:creator>
  <cp:lastModifiedBy>SŠGaS06</cp:lastModifiedBy>
  <cp:revision>6</cp:revision>
  <dcterms:created xsi:type="dcterms:W3CDTF">2013-03-01T11:11:40Z</dcterms:created>
  <dcterms:modified xsi:type="dcterms:W3CDTF">2013-05-14T08:04:06Z</dcterms:modified>
</cp:coreProperties>
</file>