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Pojištění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381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924074500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VY_11_INOVACE_23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EKO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Daňová soustava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Pojištění 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22.9.2012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významem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charakteristikou pojištění.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7196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7992888" cy="5865832"/>
          </a:xfrm>
        </p:spPr>
        <p:txBody>
          <a:bodyPr/>
          <a:lstStyle/>
          <a:p>
            <a:pPr algn="just"/>
            <a:r>
              <a:rPr lang="cs-CZ" dirty="0" smtClean="0"/>
              <a:t>Pojišťovny jsou právnické osoby, které se zabývají komerčním pojištěním. Jejich činnost je podnikáním s cílem dosáhnout zisku.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Smyslem pojištění je odstranit nebo zmírnit následky nepříznivých událostí, jimiž dochází ke ztrátám nebo snížení příjmů jednotlivců a organizací a ke škodám na majetku.</a:t>
            </a:r>
          </a:p>
          <a:p>
            <a:pPr algn="just"/>
            <a:r>
              <a:rPr lang="cs-CZ" dirty="0" smtClean="0"/>
              <a:t>Je založeno na principu solidarity a rozložení rizika ( na náhradu škody pojištěné osobě, jíž vyhořel dům, přispívají všichni, kdo jsou pojištěni a dům jim nevyhořel ).</a:t>
            </a:r>
          </a:p>
          <a:p>
            <a:pPr marL="45720" indent="0" algn="just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810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424936" cy="55057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Pojištění zákonné</a:t>
            </a:r>
          </a:p>
          <a:p>
            <a:endParaRPr lang="cs-CZ" dirty="0"/>
          </a:p>
          <a:p>
            <a:r>
              <a:rPr lang="cs-CZ" dirty="0" smtClean="0"/>
              <a:t>- nekomerční</a:t>
            </a:r>
          </a:p>
          <a:p>
            <a:r>
              <a:rPr lang="cs-CZ" dirty="0" smtClean="0"/>
              <a:t>- vyplývá ze zákona</a:t>
            </a:r>
          </a:p>
          <a:p>
            <a:pPr algn="just"/>
            <a:r>
              <a:rPr lang="cs-CZ" dirty="0" smtClean="0"/>
              <a:t>- chrání zaměstnance, OSVČ a ostatní občany</a:t>
            </a:r>
          </a:p>
          <a:p>
            <a:pPr algn="just"/>
            <a:r>
              <a:rPr lang="cs-CZ" dirty="0" smtClean="0"/>
              <a:t>- organizuje a spravuje ho stát</a:t>
            </a:r>
          </a:p>
          <a:p>
            <a:pPr algn="just"/>
            <a:r>
              <a:rPr lang="cs-CZ" dirty="0" smtClean="0"/>
              <a:t>- zahrnuje zákonné zdravotní pojištění, sociální pojištění, úrazové pojištění zaměstnanců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840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4337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Pojištění povinné smluvní ( komerční )</a:t>
            </a:r>
          </a:p>
          <a:p>
            <a:endParaRPr lang="cs-CZ" dirty="0"/>
          </a:p>
          <a:p>
            <a:pPr algn="just"/>
            <a:r>
              <a:rPr lang="cs-CZ" dirty="0" smtClean="0"/>
              <a:t>- osoba, na kterou se vztahuje, se musí pojistit, ale může si zvolit pojišťovnu, se kterou uzavře pojistnou smlouvu.</a:t>
            </a:r>
          </a:p>
          <a:p>
            <a:pPr algn="just"/>
            <a:r>
              <a:rPr lang="cs-CZ" dirty="0" smtClean="0"/>
              <a:t>- týká se osob, kde je zvýšené riziko, že svojí činností způsobí někomu škodu (např. pojištění odpovědnosti za škodu způsobenou provozem motorového vozidla, pojištění za škodu způsobenou povoláním – např. auditorů, daňových poradců), nebo zájmovou činností ( např. myslivců 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860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577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Pojištění smluvní ( komerční 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- vzniká dobrovolným uzavřením pojistné smlouvy (např. úrazové pojištění, pojištění domácnosti)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382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</TotalTime>
  <Words>269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Pojištění I.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Pojištění I.</dc:title>
  <dc:creator>U203UCITEL</dc:creator>
  <cp:lastModifiedBy>Lenka Bombera Piskač</cp:lastModifiedBy>
  <cp:revision>5</cp:revision>
  <dcterms:created xsi:type="dcterms:W3CDTF">2013-03-01T11:12:01Z</dcterms:created>
  <dcterms:modified xsi:type="dcterms:W3CDTF">2013-05-14T20:19:05Z</dcterms:modified>
</cp:coreProperties>
</file>