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Pojištění 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338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2863" y="2852738"/>
            <a:ext cx="651668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9536078"/>
              </p:ext>
            </p:extLst>
          </p:nvPr>
        </p:nvGraphicFramePr>
        <p:xfrm>
          <a:off x="611560" y="1628799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VY_11_INOVACE_EKO24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EKO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Daňová soustava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Pojištění II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24.9.2012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pojmy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v pojištění.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583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361776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Pojistná smlouva </a:t>
            </a:r>
            <a:r>
              <a:rPr lang="cs-CZ" dirty="0" smtClean="0"/>
              <a:t>– písemný dokument, na jehož základě vzniká pojištění.</a:t>
            </a:r>
          </a:p>
          <a:p>
            <a:pPr algn="just"/>
            <a:r>
              <a:rPr lang="cs-CZ" dirty="0" smtClean="0"/>
              <a:t>Uzavírá ji </a:t>
            </a:r>
            <a:r>
              <a:rPr lang="cs-CZ" dirty="0" smtClean="0">
                <a:solidFill>
                  <a:srgbClr val="FF0000"/>
                </a:solidFill>
              </a:rPr>
              <a:t>pojistník</a:t>
            </a:r>
            <a:r>
              <a:rPr lang="cs-CZ" dirty="0" smtClean="0"/>
              <a:t> s pojišťovnou ( </a:t>
            </a:r>
            <a:r>
              <a:rPr lang="cs-CZ" dirty="0" smtClean="0">
                <a:solidFill>
                  <a:srgbClr val="FF0000"/>
                </a:solidFill>
              </a:rPr>
              <a:t>pojistitelem</a:t>
            </a:r>
            <a:r>
              <a:rPr lang="cs-CZ" dirty="0" smtClean="0"/>
              <a:t>). Její součástí jsou všeobecné podmínky.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Pojištěný</a:t>
            </a:r>
            <a:r>
              <a:rPr lang="cs-CZ" dirty="0" smtClean="0"/>
              <a:t> – osoba, na kterou se pojištění vztahuje. Je jím pojistník nebo jiná osoba (např. otec uzavře úrazové pojištění dětí ).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Oprávněná osoba </a:t>
            </a:r>
            <a:r>
              <a:rPr lang="cs-CZ" dirty="0" smtClean="0"/>
              <a:t>– osoba, v jejíž prospěch půjde pojistné plnění.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277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424936" cy="5649808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Pojistná událost </a:t>
            </a:r>
            <a:r>
              <a:rPr lang="cs-CZ" dirty="0" smtClean="0"/>
              <a:t>– nahodilá skutečnost, se kterou je spojen vznik povinnosti pojišťovny poskytnout pojistné plnění ( např. požár domu, dopravní nehoda, krádež auta, smrt pojištěného )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Pojistná částka </a:t>
            </a:r>
            <a:r>
              <a:rPr lang="cs-CZ" dirty="0" smtClean="0"/>
              <a:t>– určuje horní hranici pojistného plnění pojišťovny pojištěnému nebo jiné oprávněné osobě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Pojistné</a:t>
            </a:r>
            <a:r>
              <a:rPr lang="cs-CZ" dirty="0" smtClean="0"/>
              <a:t> – úplata za pojištění. Část pojistného ( čisté pojistné ) slouží k pojistnému plnění pojišťovny oprávněným osobám. Jeho výše závisí na tom, jak často musí pojišťovna plnit a jaká je průměrná výše 1 plnění ( čím více bude dopravních nehod a čím vyšší bude průměrná náhrada jedné škody, tím vyšší bude pojistné). Druhá část pojistného – pojistná marže, slouží </a:t>
            </a:r>
            <a:r>
              <a:rPr lang="cs-CZ" dirty="0" smtClean="0"/>
              <a:t>                            k </a:t>
            </a:r>
            <a:r>
              <a:rPr lang="cs-CZ" dirty="0" smtClean="0"/>
              <a:t>úhradě nákladů pojišťovny a vytvoření zisku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399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</TotalTime>
  <Words>239</Words>
  <Application>Microsoft Office PowerPoint</Application>
  <PresentationFormat>Předvádění na obrazovce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Pojištění II.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Pojištění II.</dc:title>
  <dc:creator>U203UCITEL</dc:creator>
  <cp:lastModifiedBy>Dum</cp:lastModifiedBy>
  <cp:revision>6</cp:revision>
  <dcterms:created xsi:type="dcterms:W3CDTF">2013-03-01T11:12:18Z</dcterms:created>
  <dcterms:modified xsi:type="dcterms:W3CDTF">2013-05-14T20:25:39Z</dcterms:modified>
</cp:coreProperties>
</file>