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93DE-52EC-4D5E-8117-760A9BAAB8A3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C3156-63C3-4D9E-882C-8056B5D6E45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93DE-52EC-4D5E-8117-760A9BAAB8A3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C3156-63C3-4D9E-882C-8056B5D6E45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93DE-52EC-4D5E-8117-760A9BAAB8A3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C3156-63C3-4D9E-882C-8056B5D6E4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93DE-52EC-4D5E-8117-760A9BAAB8A3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C3156-63C3-4D9E-882C-8056B5D6E45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93DE-52EC-4D5E-8117-760A9BAAB8A3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C3156-63C3-4D9E-882C-8056B5D6E45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93DE-52EC-4D5E-8117-760A9BAAB8A3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C3156-63C3-4D9E-882C-8056B5D6E4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93DE-52EC-4D5E-8117-760A9BAAB8A3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C3156-63C3-4D9E-882C-8056B5D6E4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93DE-52EC-4D5E-8117-760A9BAAB8A3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C3156-63C3-4D9E-882C-8056B5D6E4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93DE-52EC-4D5E-8117-760A9BAAB8A3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C3156-63C3-4D9E-882C-8056B5D6E45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93DE-52EC-4D5E-8117-760A9BAAB8A3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C3156-63C3-4D9E-882C-8056B5D6E4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93DE-52EC-4D5E-8117-760A9BAAB8A3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C3156-63C3-4D9E-882C-8056B5D6E4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B393DE-52EC-4D5E-8117-760A9BAAB8A3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60C3156-63C3-4D9E-882C-8056B5D6E45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Ing.Lenka</a:t>
            </a:r>
            <a:r>
              <a:rPr lang="cs-CZ" dirty="0" smtClean="0"/>
              <a:t> </a:t>
            </a:r>
            <a:r>
              <a:rPr lang="cs-CZ" dirty="0" err="1" smtClean="0"/>
              <a:t>Bombera</a:t>
            </a:r>
            <a:r>
              <a:rPr lang="cs-CZ" dirty="0" smtClean="0"/>
              <a:t> Piskačová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Kvantitativní výzkum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5140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612971693"/>
              </p:ext>
            </p:extLst>
          </p:nvPr>
        </p:nvGraphicFramePr>
        <p:xfrm>
          <a:off x="1143000" y="731838"/>
          <a:ext cx="6912768" cy="3833802"/>
        </p:xfrm>
        <a:graphic>
          <a:graphicData uri="http://schemas.openxmlformats.org/drawingml/2006/table">
            <a:tbl>
              <a:tblPr/>
              <a:tblGrid>
                <a:gridCol w="1868033"/>
                <a:gridCol w="5044735"/>
              </a:tblGrid>
              <a:tr h="3048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37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smtClean="0"/>
                        <a:t>VY_11_INOVACE_MAR26</a:t>
                      </a:r>
                      <a:endParaRPr lang="cs-CZ" sz="1200" dirty="0" smtClean="0"/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MAR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Marketingový výzkum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Kvantitativní  výzkum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3.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Ing.Lenka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Piskačová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28.9.2012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12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seznámí 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 metodami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kvantitativního výzkumu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42720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317432" cy="550579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Kvantitativní výzkum 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algn="just"/>
            <a:r>
              <a:rPr lang="cs-CZ" dirty="0" smtClean="0"/>
              <a:t>- sleduje četnost jevů, přináší informace od velkého vzorku nositelů ( respondentů ), provádí se s cílem postihnout dostatečně velký a reprezentativní vzorek a zaměřuje se například na to, kolik kupujících bude mít o zboží zájem a v jakém množství je bude kupovat.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29526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245424" cy="514575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Techniky kvantitativního výzkumu:</a:t>
            </a:r>
          </a:p>
          <a:p>
            <a:endParaRPr lang="cs-CZ" dirty="0"/>
          </a:p>
          <a:p>
            <a:r>
              <a:rPr lang="cs-CZ" dirty="0" smtClean="0"/>
              <a:t>1.) Pozorování</a:t>
            </a:r>
          </a:p>
          <a:p>
            <a:endParaRPr lang="cs-CZ" dirty="0"/>
          </a:p>
          <a:p>
            <a:r>
              <a:rPr lang="cs-CZ" dirty="0" smtClean="0"/>
              <a:t>2.) Experiment</a:t>
            </a:r>
          </a:p>
          <a:p>
            <a:endParaRPr lang="cs-CZ" dirty="0"/>
          </a:p>
          <a:p>
            <a:r>
              <a:rPr lang="cs-CZ" dirty="0" smtClean="0"/>
              <a:t>3.)  Průzkum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00638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692696"/>
            <a:ext cx="7344816" cy="5472608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1.) POZOROVÁNÍ</a:t>
            </a:r>
          </a:p>
          <a:p>
            <a:endParaRPr lang="cs-CZ" dirty="0"/>
          </a:p>
          <a:p>
            <a:pPr algn="just"/>
            <a:r>
              <a:rPr lang="cs-CZ" dirty="0" smtClean="0"/>
              <a:t>- shromažďování  informací, aniž by pozorovatel do pozorovaných skutečností nějak zasahoval.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- je možné zjistit informace, které by jejich nositel normálním způsobem nechtěl nebo nemohl poskytnout.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- může probíhat v situaci přirozené, nebo uměle navozené ( př. změna struktury regálů na prodejně 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44969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389440" cy="5577800"/>
          </a:xfrm>
        </p:spPr>
        <p:txBody>
          <a:bodyPr/>
          <a:lstStyle/>
          <a:p>
            <a:endParaRPr lang="cs-CZ" dirty="0"/>
          </a:p>
          <a:p>
            <a:r>
              <a:rPr lang="cs-CZ" dirty="0"/>
              <a:t> </a:t>
            </a:r>
            <a:r>
              <a:rPr lang="cs-CZ" dirty="0" smtClean="0">
                <a:solidFill>
                  <a:srgbClr val="FF0000"/>
                </a:solidFill>
              </a:rPr>
              <a:t>Pozorování může probíhat: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1.) Zúčastněně:</a:t>
            </a:r>
          </a:p>
          <a:p>
            <a:pPr algn="just"/>
            <a:r>
              <a:rPr lang="cs-CZ" dirty="0" smtClean="0"/>
              <a:t>- pozorovatel je přímo mezi nositeli informací ( např. sleduje nákupní chování v obchodě )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>
                <a:solidFill>
                  <a:srgbClr val="FF0000"/>
                </a:solidFill>
              </a:rPr>
              <a:t>2.) Nezúčastněně:</a:t>
            </a:r>
          </a:p>
          <a:p>
            <a:pPr algn="just"/>
            <a:r>
              <a:rPr lang="cs-CZ" dirty="0" smtClean="0"/>
              <a:t>- pozorovatel sleduje nositele informací prostřednictvím techniky ( př. </a:t>
            </a:r>
            <a:r>
              <a:rPr lang="cs-CZ" dirty="0"/>
              <a:t>z</a:t>
            </a:r>
            <a:r>
              <a:rPr lang="cs-CZ" dirty="0" smtClean="0"/>
              <a:t>áznamy  průmyslové kamery)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9605583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25</TotalTime>
  <Words>207</Words>
  <Application>Microsoft Office PowerPoint</Application>
  <PresentationFormat>Předvádění na obrazovce (4:3)</PresentationFormat>
  <Paragraphs>51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Kvantitativní výzkum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SŠGaS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Kvantitativní výzkum</dc:title>
  <dc:creator>U217UCITEL</dc:creator>
  <cp:lastModifiedBy>SŠGaS06</cp:lastModifiedBy>
  <cp:revision>7</cp:revision>
  <dcterms:created xsi:type="dcterms:W3CDTF">2013-04-17T08:47:49Z</dcterms:created>
  <dcterms:modified xsi:type="dcterms:W3CDTF">2013-05-14T08:58:40Z</dcterms:modified>
</cp:coreProperties>
</file>