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78D079F-EDE4-4902-B29C-ECB4855F4BDD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5D880E1-EC16-4AC7-AF01-05C83FAC5C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Cenové strategie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233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2494127407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VY_11_INOVACE_MAR30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Cenové strategie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27.10,2012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základními druhy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cenových strategií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1413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86583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SKIMMING</a:t>
            </a:r>
          </a:p>
          <a:p>
            <a:endParaRPr lang="cs-CZ" dirty="0" smtClean="0"/>
          </a:p>
          <a:p>
            <a:r>
              <a:rPr lang="cs-CZ" dirty="0" smtClean="0"/>
              <a:t>- z anglického „slíznout smetanu „</a:t>
            </a:r>
          </a:p>
          <a:p>
            <a:endParaRPr lang="cs-CZ" dirty="0"/>
          </a:p>
          <a:p>
            <a:pPr algn="just"/>
            <a:r>
              <a:rPr lang="cs-CZ" dirty="0" smtClean="0"/>
              <a:t>- podstatou je získat z tržního podílu co nejvyšší zisk pro firmu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musí se jednat o nové a kvalitní výrobky =</a:t>
            </a:r>
            <a:r>
              <a:rPr lang="en-US" dirty="0" smtClean="0"/>
              <a:t>&gt;</a:t>
            </a:r>
            <a:r>
              <a:rPr lang="cs-CZ" dirty="0" smtClean="0"/>
              <a:t> firma potom stanovuje cenu nejvyšší, protože vychází </a:t>
            </a:r>
            <a:r>
              <a:rPr lang="cs-CZ" dirty="0" smtClean="0"/>
              <a:t>                       z </a:t>
            </a:r>
            <a:r>
              <a:rPr lang="cs-CZ" dirty="0" smtClean="0"/>
              <a:t>image, kvality a ojedinělosti výrobku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780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505792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PRONIKÁNÍ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algn="just"/>
            <a:r>
              <a:rPr lang="cs-CZ" dirty="0" smtClean="0"/>
              <a:t>- firma nabízí výrobky, které již na trhu jsou, proto musí stanovit co nejnižší cenu, aby na svou stranu  přilákala zákazníky, pro které právě nízká cena bude prioritní.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2449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649808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Procvičování:</a:t>
            </a:r>
          </a:p>
          <a:p>
            <a:endParaRPr lang="cs-CZ" dirty="0"/>
          </a:p>
          <a:p>
            <a:pPr algn="just"/>
            <a:r>
              <a:rPr lang="cs-CZ" dirty="0" smtClean="0"/>
              <a:t>Vlastníte firmu s autobusovou dopravou. Vaše firma je zavedená u zákazníků oblíbená. V současné době na váš trh vstoupí jiný dopravce, který nabídne </a:t>
            </a:r>
            <a:r>
              <a:rPr lang="cs-CZ" smtClean="0"/>
              <a:t>cestujícím </a:t>
            </a:r>
            <a:r>
              <a:rPr lang="cs-CZ" smtClean="0"/>
              <a:t>                  o </a:t>
            </a:r>
            <a:r>
              <a:rPr lang="cs-CZ" dirty="0" smtClean="0"/>
              <a:t>50% nižší jízdné, občerstvení a denní tisk zdarma.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Jakou cenovou strategii zvolíte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968983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</TotalTime>
  <Words>180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Cenové strategie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Cenové strategie</dc:title>
  <dc:creator>U203UCITEL</dc:creator>
  <cp:lastModifiedBy>Dum</cp:lastModifiedBy>
  <cp:revision>4</cp:revision>
  <dcterms:created xsi:type="dcterms:W3CDTF">2013-04-15T08:01:01Z</dcterms:created>
  <dcterms:modified xsi:type="dcterms:W3CDTF">2013-05-14T20:33:12Z</dcterms:modified>
</cp:coreProperties>
</file>