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70" r:id="rId3"/>
    <p:sldId id="269" r:id="rId4"/>
    <p:sldId id="273" r:id="rId5"/>
    <p:sldId id="272" r:id="rId6"/>
    <p:sldId id="277" r:id="rId7"/>
    <p:sldId id="261" r:id="rId8"/>
    <p:sldId id="268" r:id="rId9"/>
    <p:sldId id="266" r:id="rId10"/>
    <p:sldId id="271" r:id="rId11"/>
    <p:sldId id="275" r:id="rId12"/>
    <p:sldId id="267" r:id="rId13"/>
    <p:sldId id="274" r:id="rId14"/>
    <p:sldId id="276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5089"/>
            <a:ext cx="6138728" cy="1008112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7320621"/>
              </p:ext>
            </p:extLst>
          </p:nvPr>
        </p:nvGraphicFramePr>
        <p:xfrm>
          <a:off x="457200" y="1628800"/>
          <a:ext cx="7931224" cy="4759581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434734"/>
                <a:gridCol w="5496490"/>
              </a:tblGrid>
              <a:tr h="403448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EU_42_sada1_24_M_Stavby_Cup      </a:t>
                      </a:r>
                      <a:endParaRPr lang="cs-CZ" sz="14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Bc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Kateřina Cuperová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52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Prostřednictvím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žáci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získají reálnou představu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 prostorových tělesech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činnosti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Matematika/Geometrie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poznat a určovat v prostoru geometrická tělesa </a:t>
                      </a: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Krychle, kvádr,  koule, válec,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jehlan</a:t>
                      </a:r>
                      <a:endParaRPr lang="cs-CZ" sz="12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0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98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2.5.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2013                        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Vlastní tvorba  autora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2">
                    <a:lumMod val="10000"/>
                  </a:schemeClr>
                </a:solidFill>
                <a:latin typeface="Algerian" pitchFamily="82" charset="0"/>
              </a:rPr>
              <a:t>Stavby</a:t>
            </a:r>
            <a:endParaRPr lang="cs-CZ" sz="6000" b="1" dirty="0">
              <a:solidFill>
                <a:schemeClr val="tx2">
                  <a:lumMod val="10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319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5436048" cy="512402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Prezentace STAVBY navazuje na předchozí prezentace Základní útvary v prostoru 1,2</a:t>
            </a:r>
          </a:p>
          <a:p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Díky předchozím znalostem o základních útvarech v prostoru nyní správně popište stavby na fotografiích</a:t>
            </a:r>
          </a:p>
          <a:p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Jde o krychli, kvádr, válec, jehlan nebo kužel?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2819668" cy="327329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10000"/>
                  </a:schemeClr>
                </a:solidFill>
              </a:rPr>
              <a:t>Ú K O L Y :</a:t>
            </a:r>
            <a:endParaRPr lang="cs-CZ" sz="32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12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wordy\Do školy\Fotografie025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11" y="764704"/>
            <a:ext cx="5348170" cy="211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rychle 2"/>
          <p:cNvSpPr/>
          <p:nvPr/>
        </p:nvSpPr>
        <p:spPr>
          <a:xfrm rot="10800000" flipV="1">
            <a:off x="283927" y="3165375"/>
            <a:ext cx="5542237" cy="15534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c\Desktop\wordy\Do školy\Fotografie025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11" y="4941168"/>
            <a:ext cx="5348171" cy="174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1229" y="19472"/>
            <a:ext cx="26933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NAŠE ŠKOLA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700808"/>
            <a:ext cx="1935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 PŘEDU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5445224"/>
            <a:ext cx="1712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 ZADU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88230" y="1333824"/>
            <a:ext cx="1007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88230" y="3942123"/>
            <a:ext cx="2088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56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wordy\Do školy\Fotografie02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4262679" cy="364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rychle 2"/>
          <p:cNvSpPr/>
          <p:nvPr/>
        </p:nvSpPr>
        <p:spPr>
          <a:xfrm flipH="1" flipV="1">
            <a:off x="5148064" y="1652448"/>
            <a:ext cx="3384376" cy="328872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72688" y="5949280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441538"/>
            <a:ext cx="31902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RODINNÝ DŮM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99012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Desktop\wordy\Do školy\Fotografie02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85622">
            <a:off x="528671" y="1278635"/>
            <a:ext cx="3301491" cy="508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Krychle 2"/>
          <p:cNvSpPr/>
          <p:nvPr/>
        </p:nvSpPr>
        <p:spPr>
          <a:xfrm flipH="1">
            <a:off x="4496544" y="1700808"/>
            <a:ext cx="2592288" cy="44644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492186"/>
            <a:ext cx="20477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PANELÁK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743586" y="6296583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1552100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wordy\Do školy\PB0800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518" y="1628800"/>
            <a:ext cx="3917054" cy="450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magnetický disk 4"/>
          <p:cNvSpPr/>
          <p:nvPr/>
        </p:nvSpPr>
        <p:spPr>
          <a:xfrm flipV="1">
            <a:off x="4427271" y="2084566"/>
            <a:ext cx="4104456" cy="4176464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1745" y="404664"/>
            <a:ext cx="33407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STAVBA SOUDU</a:t>
            </a:r>
            <a:endParaRPr lang="cs-CZ" sz="3600" b="1" dirty="0"/>
          </a:p>
        </p:txBody>
      </p:sp>
      <p:sp>
        <p:nvSpPr>
          <p:cNvPr id="2" name="Obdélník 1"/>
          <p:cNvSpPr/>
          <p:nvPr/>
        </p:nvSpPr>
        <p:spPr>
          <a:xfrm>
            <a:off x="6948264" y="6268670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421804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wordy\Do školy\PB0800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6990"/>
            <a:ext cx="2376264" cy="616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wordy\Do školy\PB080082 – kop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1094"/>
            <a:ext cx="2089321" cy="134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Krychle 6"/>
          <p:cNvSpPr/>
          <p:nvPr/>
        </p:nvSpPr>
        <p:spPr>
          <a:xfrm rot="5400000">
            <a:off x="1151621" y="3320992"/>
            <a:ext cx="5256581" cy="15841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Soubor:Pyramid (geometry)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839" y="664646"/>
            <a:ext cx="2027657" cy="829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ovnoramenný trojúhelník 11"/>
          <p:cNvSpPr/>
          <p:nvPr/>
        </p:nvSpPr>
        <p:spPr>
          <a:xfrm>
            <a:off x="7020912" y="431094"/>
            <a:ext cx="2135161" cy="8790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70211" y="324352"/>
            <a:ext cx="19816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STAVBA </a:t>
            </a:r>
          </a:p>
          <a:p>
            <a:r>
              <a:rPr lang="cs-CZ" sz="3600" b="1" dirty="0" smtClean="0"/>
              <a:t>RADNICE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1506" y="1988840"/>
            <a:ext cx="39228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STŘECHA RADNICE</a:t>
            </a:r>
            <a:endParaRPr lang="cs-CZ" sz="3600" b="1" dirty="0"/>
          </a:p>
        </p:txBody>
      </p:sp>
      <p:sp>
        <p:nvSpPr>
          <p:cNvPr id="2" name="Obdélník 1"/>
          <p:cNvSpPr/>
          <p:nvPr/>
        </p:nvSpPr>
        <p:spPr>
          <a:xfrm>
            <a:off x="4922709" y="6153916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4227725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pc\Desktop\wordy\Do školy\PB08007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05" y="476672"/>
            <a:ext cx="1695966" cy="621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\Desktop\wordy\Do školy\PB080078 – kop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70565"/>
            <a:ext cx="1144869" cy="1939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vyjmutí 5"/>
          <p:cNvSpPr/>
          <p:nvPr/>
        </p:nvSpPr>
        <p:spPr>
          <a:xfrm>
            <a:off x="6228184" y="537951"/>
            <a:ext cx="963199" cy="1791167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flipV="1">
            <a:off x="6232585" y="2261684"/>
            <a:ext cx="979093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 rot="5400000" flipV="1">
            <a:off x="1360050" y="3529418"/>
            <a:ext cx="3543580" cy="144015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428884" y="537951"/>
            <a:ext cx="20217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STAVBA </a:t>
            </a:r>
          </a:p>
          <a:p>
            <a:r>
              <a:rPr lang="cs-CZ" sz="3600" b="1" dirty="0" smtClean="0"/>
              <a:t>KOSTELA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659699"/>
            <a:ext cx="3962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STŘECHA KOSTELA</a:t>
            </a:r>
            <a:endParaRPr lang="cs-CZ" sz="3600" b="1" dirty="0"/>
          </a:p>
        </p:txBody>
      </p:sp>
      <p:sp>
        <p:nvSpPr>
          <p:cNvPr id="3" name="Obdélník 2"/>
          <p:cNvSpPr/>
          <p:nvPr/>
        </p:nvSpPr>
        <p:spPr>
          <a:xfrm>
            <a:off x="3810930" y="6165304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330976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esktop\wordy\Do školy\Fotografie026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2913"/>
            <a:ext cx="1872208" cy="641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wordy\Do školy\Fotografie0264 – kop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63787"/>
            <a:ext cx="1724141" cy="79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magnetický disk 6"/>
          <p:cNvSpPr/>
          <p:nvPr/>
        </p:nvSpPr>
        <p:spPr>
          <a:xfrm flipV="1">
            <a:off x="2843808" y="2385392"/>
            <a:ext cx="1080120" cy="399593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vyjmutí 7"/>
          <p:cNvSpPr/>
          <p:nvPr/>
        </p:nvSpPr>
        <p:spPr>
          <a:xfrm>
            <a:off x="6709783" y="1982189"/>
            <a:ext cx="1246593" cy="556302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flipV="1">
            <a:off x="6741894" y="2477708"/>
            <a:ext cx="1214482" cy="1080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908720"/>
            <a:ext cx="2214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VODÁRNA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70543" y="2900458"/>
            <a:ext cx="4137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STŘECHA VODÁRNY</a:t>
            </a:r>
            <a:endParaRPr lang="cs-CZ" sz="3600" b="1" dirty="0"/>
          </a:p>
        </p:txBody>
      </p:sp>
      <p:sp>
        <p:nvSpPr>
          <p:cNvPr id="2" name="Obdélník 1"/>
          <p:cNvSpPr/>
          <p:nvPr/>
        </p:nvSpPr>
        <p:spPr>
          <a:xfrm>
            <a:off x="4386075" y="6035219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7202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c\Desktop\wordy\Do školy\Fotografie02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600066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Krychle 5"/>
          <p:cNvSpPr/>
          <p:nvPr/>
        </p:nvSpPr>
        <p:spPr>
          <a:xfrm rot="10800000" flipV="1">
            <a:off x="611560" y="3789040"/>
            <a:ext cx="5542237" cy="155349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43429" y="336319"/>
            <a:ext cx="3535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BUDOVA ZÁMKU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572688" y="5949280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301625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31303" y="1579178"/>
            <a:ext cx="3776938" cy="3816424"/>
          </a:xfrm>
        </p:spPr>
      </p:pic>
      <p:pic>
        <p:nvPicPr>
          <p:cNvPr id="3074" name="Picture 2" descr="C:\Users\pc\Desktop\wordy\Do školy\PB08008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527" y="1609118"/>
            <a:ext cx="1479697" cy="376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Krychle 9"/>
          <p:cNvSpPr/>
          <p:nvPr/>
        </p:nvSpPr>
        <p:spPr>
          <a:xfrm flipH="1">
            <a:off x="7068783" y="2708920"/>
            <a:ext cx="1856586" cy="2493849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25201" y="836712"/>
            <a:ext cx="3831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DŮM NA NÁMĚSTÍ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6827166" y="6268670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314757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pc\Desktop\wordy\Do školy\lékár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06" y="931228"/>
            <a:ext cx="291539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Krychle 5"/>
          <p:cNvSpPr/>
          <p:nvPr/>
        </p:nvSpPr>
        <p:spPr>
          <a:xfrm>
            <a:off x="673092" y="4005064"/>
            <a:ext cx="2816805" cy="2146107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 descr="C:\Users\pc\Desktop\wordy\Do školy\lékárna – kop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959" y="556942"/>
            <a:ext cx="2704616" cy="64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Soubor:Pyramid (geometry)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381" y="1783369"/>
            <a:ext cx="2673040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ovnoramenný trojúhelník 8"/>
          <p:cNvSpPr/>
          <p:nvPr/>
        </p:nvSpPr>
        <p:spPr>
          <a:xfrm>
            <a:off x="5881381" y="1715818"/>
            <a:ext cx="2736304" cy="4395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88231" y="0"/>
            <a:ext cx="2087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LÉKÁRNA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50599" y="2564904"/>
            <a:ext cx="39934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STŘECHA LÉKÁRNY</a:t>
            </a:r>
            <a:endParaRPr lang="cs-CZ" sz="3600" b="1" dirty="0"/>
          </a:p>
        </p:txBody>
      </p:sp>
      <p:sp>
        <p:nvSpPr>
          <p:cNvPr id="12" name="Obdélník 11"/>
          <p:cNvSpPr/>
          <p:nvPr/>
        </p:nvSpPr>
        <p:spPr>
          <a:xfrm>
            <a:off x="3489897" y="5939005"/>
            <a:ext cx="2098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ÚTVAR?</a:t>
            </a:r>
          </a:p>
        </p:txBody>
      </p:sp>
    </p:spTree>
    <p:extLst>
      <p:ext uri="{BB962C8B-B14F-4D97-AF65-F5344CB8AC3E}">
        <p14:creationId xmlns:p14="http://schemas.microsoft.com/office/powerpoint/2010/main" val="35867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Desktop\wordy\Do školy\Fotografie026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7058"/>
            <a:ext cx="1368152" cy="611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magnetický disk 2"/>
          <p:cNvSpPr/>
          <p:nvPr/>
        </p:nvSpPr>
        <p:spPr>
          <a:xfrm flipV="1">
            <a:off x="2068740" y="980726"/>
            <a:ext cx="351530" cy="5497835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15816" y="1268760"/>
            <a:ext cx="16129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KOMÍN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2907788" y="6109229"/>
            <a:ext cx="2016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10000"/>
                  </a:schemeClr>
                </a:solidFill>
              </a:rPr>
              <a:t>JAKÝ JE TO ÚTVAR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54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6832"/>
            <a:ext cx="7750263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10000"/>
                  </a:schemeClr>
                </a:solidFill>
              </a:rPr>
              <a:t>NA VYCHÁZKÁCH DO MĚSTA </a:t>
            </a:r>
          </a:p>
          <a:p>
            <a:r>
              <a:rPr lang="cs-CZ" sz="4400" b="1" dirty="0" smtClean="0">
                <a:solidFill>
                  <a:schemeClr val="tx2">
                    <a:lumMod val="10000"/>
                  </a:schemeClr>
                </a:solidFill>
              </a:rPr>
              <a:t>SI VŠÍMEJTE RŮZNÝCH STAVEB </a:t>
            </a:r>
          </a:p>
          <a:p>
            <a:r>
              <a:rPr lang="cs-CZ" sz="4400" b="1" dirty="0" smtClean="0">
                <a:solidFill>
                  <a:schemeClr val="tx2">
                    <a:lumMod val="10000"/>
                  </a:schemeClr>
                </a:solidFill>
              </a:rPr>
              <a:t>A BUDOV OKOLO VÁS </a:t>
            </a:r>
          </a:p>
          <a:p>
            <a:r>
              <a:rPr lang="cs-CZ" sz="4400" b="1" dirty="0" smtClean="0">
                <a:solidFill>
                  <a:schemeClr val="tx2">
                    <a:lumMod val="10000"/>
                  </a:schemeClr>
                </a:solidFill>
              </a:rPr>
              <a:t>A POPISUJTE, </a:t>
            </a:r>
          </a:p>
          <a:p>
            <a:r>
              <a:rPr lang="cs-CZ" sz="4400" b="1" dirty="0" smtClean="0">
                <a:solidFill>
                  <a:schemeClr val="tx2">
                    <a:lumMod val="10000"/>
                  </a:schemeClr>
                </a:solidFill>
              </a:rPr>
              <a:t>JAKÉ TO MAJÍ TVARY.</a:t>
            </a:r>
            <a:endParaRPr lang="cs-CZ" sz="44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39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</TotalTime>
  <Words>216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Tradeshow</vt:lpstr>
      <vt:lpstr>Prezentace aplikace PowerPoint</vt:lpstr>
      <vt:lpstr>Stavby</vt:lpstr>
      <vt:lpstr>Ú K O L Y 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45</cp:revision>
  <dcterms:created xsi:type="dcterms:W3CDTF">2012-11-07T15:42:34Z</dcterms:created>
  <dcterms:modified xsi:type="dcterms:W3CDTF">2013-05-01T18:41:28Z</dcterms:modified>
</cp:coreProperties>
</file>