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9B89C-57AB-4E6C-9487-4975F9A697DB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A7137-C648-4B84-A412-F75AD3C9885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9B89C-57AB-4E6C-9487-4975F9A697DB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A7137-C648-4B84-A412-F75AD3C9885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9B89C-57AB-4E6C-9487-4975F9A697DB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A7137-C648-4B84-A412-F75AD3C988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9B89C-57AB-4E6C-9487-4975F9A697DB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A7137-C648-4B84-A412-F75AD3C9885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9B89C-57AB-4E6C-9487-4975F9A697DB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A7137-C648-4B84-A412-F75AD3C9885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9B89C-57AB-4E6C-9487-4975F9A697DB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A7137-C648-4B84-A412-F75AD3C988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9B89C-57AB-4E6C-9487-4975F9A697DB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A7137-C648-4B84-A412-F75AD3C988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9B89C-57AB-4E6C-9487-4975F9A697DB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A7137-C648-4B84-A412-F75AD3C988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9B89C-57AB-4E6C-9487-4975F9A697DB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A7137-C648-4B84-A412-F75AD3C9885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9B89C-57AB-4E6C-9487-4975F9A697DB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A7137-C648-4B84-A412-F75AD3C988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9B89C-57AB-4E6C-9487-4975F9A697DB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A7137-C648-4B84-A412-F75AD3C988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BB9B89C-57AB-4E6C-9487-4975F9A697DB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08A7137-C648-4B84-A412-F75AD3C9885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Ing.Lenka</a:t>
            </a:r>
            <a:r>
              <a:rPr lang="cs-CZ" dirty="0" smtClean="0"/>
              <a:t> </a:t>
            </a:r>
            <a:r>
              <a:rPr lang="cs-CZ" dirty="0" err="1" smtClean="0"/>
              <a:t>Bombera</a:t>
            </a:r>
            <a:r>
              <a:rPr lang="cs-CZ" dirty="0" smtClean="0"/>
              <a:t> Piskačová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Cíle podniku při stanovování ceny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4681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210305629"/>
              </p:ext>
            </p:extLst>
          </p:nvPr>
        </p:nvGraphicFramePr>
        <p:xfrm>
          <a:off x="1143000" y="731838"/>
          <a:ext cx="6912768" cy="3833802"/>
        </p:xfrm>
        <a:graphic>
          <a:graphicData uri="http://schemas.openxmlformats.org/drawingml/2006/table">
            <a:tbl>
              <a:tblPr/>
              <a:tblGrid>
                <a:gridCol w="1868033"/>
                <a:gridCol w="5044735"/>
              </a:tblGrid>
              <a:tr h="30481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37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VY_11_INOVACE_MAR31</a:t>
                      </a:r>
                      <a:endParaRPr lang="cs-CZ" sz="1200" dirty="0" smtClean="0"/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MAR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Tematický okruh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Marketingový mix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Cíle podniku při stanovování ceny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3.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Ing.Lenka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Bombera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Piskačová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27.10.2012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12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Žáci se seznámí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 cíli podniku při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stanovování ceny.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44175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Cíle podniku při stanovování ceny</a:t>
            </a:r>
          </a:p>
          <a:p>
            <a:pPr algn="ctr"/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  <a:p>
            <a:pPr algn="just"/>
            <a:r>
              <a:rPr lang="cs-CZ" dirty="0" smtClean="0"/>
              <a:t>- určení správné výše ceny je velmi důležité rozhodnutí, protože výrazně ovlivňuje obrat firmy, zisk, image, tržní podíl</a:t>
            </a:r>
          </a:p>
        </p:txBody>
      </p:sp>
    </p:spTree>
    <p:extLst>
      <p:ext uri="{BB962C8B-B14F-4D97-AF65-F5344CB8AC3E}">
        <p14:creationId xmlns:p14="http://schemas.microsoft.com/office/powerpoint/2010/main" val="40081293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317432" cy="5361776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1.) MAXIMALIZACE ZISKU</a:t>
            </a:r>
          </a:p>
          <a:p>
            <a:endParaRPr lang="cs-CZ" dirty="0"/>
          </a:p>
          <a:p>
            <a:pPr algn="just"/>
            <a:r>
              <a:rPr lang="cs-CZ" dirty="0" smtClean="0"/>
              <a:t>- cena se stanovuje v takové výši, aby firmě přinesla co největší zisky v prodeji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- max. zisku lze dosáhnout v krátké době vysokou cenou ( nízký objem prodeje ) a  v delším časovém úseku nízkou cenou ( velký objem prodeje 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09110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2.) TRŽNÍ PODÍL </a:t>
            </a:r>
          </a:p>
          <a:p>
            <a:endParaRPr lang="cs-CZ" dirty="0"/>
          </a:p>
          <a:p>
            <a:pPr algn="just"/>
            <a:r>
              <a:rPr lang="cs-CZ" dirty="0" smtClean="0"/>
              <a:t>- dlouhodobý cíl, při kterém chce firma dosáhnout dominantního postavení na trhu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- obsazení co největšího tržního podílu lze dosáhnout stanovením co nejnižší ceny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10847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6009848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3.) LIKVIDACE KONKURENCE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pPr algn="just"/>
            <a:r>
              <a:rPr lang="cs-CZ" dirty="0" smtClean="0"/>
              <a:t>- krátkodobý cíl, při kterém se firma snaží zničit konkurenci extrémně nízkou cenou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- cena se stanovuje v takové výši, kterou si konkurence nemůže dovolit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- počáteční ztráty si firma vynahradí po získání dominantního postavení na trhu</a:t>
            </a:r>
          </a:p>
          <a:p>
            <a:pPr algn="just"/>
            <a:endParaRPr lang="cs-CZ" dirty="0"/>
          </a:p>
          <a:p>
            <a:pPr algn="just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38892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245424" cy="5433784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4.) PŘEŽITÍ</a:t>
            </a:r>
          </a:p>
          <a:p>
            <a:endParaRPr lang="cs-CZ" dirty="0"/>
          </a:p>
          <a:p>
            <a:pPr algn="just"/>
            <a:r>
              <a:rPr lang="cs-CZ" dirty="0" smtClean="0"/>
              <a:t>- krátkodobý cíl, který využívají firmy mající problémy s odbytem – přebytkem výrobní kapacity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- firma stanovuje co nejnižší cenu, aby vyprodala zásoby a udržela výrobu v chodu = </a:t>
            </a:r>
            <a:r>
              <a:rPr lang="en-US" dirty="0" smtClean="0"/>
              <a:t>&gt; </a:t>
            </a:r>
            <a:r>
              <a:rPr lang="cs-CZ" dirty="0" smtClean="0"/>
              <a:t>zisk je druhořadým cílem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14627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5.) RYCHLÁ  NÁVRATNOST INVESTIC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pPr algn="just"/>
            <a:r>
              <a:rPr lang="cs-CZ" dirty="0" smtClean="0"/>
              <a:t>- dlouhodobý cíl, kdy  firma při stanovování ceny vychází z vynaložených investic do výrobku nebo výrobního zařízení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87214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6.) PRESTIŽ, JEDINEČNOST</a:t>
            </a:r>
          </a:p>
          <a:p>
            <a:endParaRPr lang="cs-CZ" dirty="0"/>
          </a:p>
          <a:p>
            <a:pPr algn="just"/>
            <a:r>
              <a:rPr lang="cs-CZ" dirty="0" smtClean="0"/>
              <a:t>- dlouhodobý cíl, kdy firma při stanovování ceny vychází z vynaložených investic do výrobku nebo výrobního zařízení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46461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7.) VĚRNÝ ZÁKAZNÍK</a:t>
            </a:r>
          </a:p>
          <a:p>
            <a:endParaRPr lang="cs-CZ" dirty="0"/>
          </a:p>
          <a:p>
            <a:pPr algn="just"/>
            <a:r>
              <a:rPr lang="cs-CZ" dirty="0" smtClean="0"/>
              <a:t>- při stanovování ceny firma vychází ze snahy získat věrného zákazníka, kterému nabízí nižší cenu než ostatním kupujícím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4077656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54</TotalTime>
  <Words>315</Words>
  <Application>Microsoft Office PowerPoint</Application>
  <PresentationFormat>Předvádění na obrazovce (4:3)</PresentationFormat>
  <Paragraphs>59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Cíle podniku při stanovování ceny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U203UCITEL</dc:creator>
  <cp:lastModifiedBy>SŠGaS06</cp:lastModifiedBy>
  <cp:revision>6</cp:revision>
  <dcterms:created xsi:type="dcterms:W3CDTF">2013-04-10T10:21:20Z</dcterms:created>
  <dcterms:modified xsi:type="dcterms:W3CDTF">2013-05-14T08:40:59Z</dcterms:modified>
</cp:coreProperties>
</file>