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BBD9D1-9342-4892-8EF7-3A94C1421C18}" type="doc">
      <dgm:prSet loTypeId="urn:microsoft.com/office/officeart/2005/8/layout/arrow5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17BC7B67-075B-47B7-A023-53424D87E998}">
      <dgm:prSet phldrT="[Text]"/>
      <dgm:spPr/>
      <dgm:t>
        <a:bodyPr/>
        <a:lstStyle/>
        <a:p>
          <a:r>
            <a:rPr lang="cs-CZ" dirty="0" smtClean="0"/>
            <a:t>Výrobce</a:t>
          </a:r>
          <a:endParaRPr lang="cs-CZ" dirty="0"/>
        </a:p>
      </dgm:t>
    </dgm:pt>
    <dgm:pt modelId="{D5E9CD47-B9A3-4AAC-846A-F5287500FCC7}" type="parTrans" cxnId="{23ECD0B6-DFCD-42AA-8205-7BDA966E11A1}">
      <dgm:prSet/>
      <dgm:spPr/>
      <dgm:t>
        <a:bodyPr/>
        <a:lstStyle/>
        <a:p>
          <a:endParaRPr lang="cs-CZ"/>
        </a:p>
      </dgm:t>
    </dgm:pt>
    <dgm:pt modelId="{6AB537C1-DD9C-4413-A452-1D7DF364A753}" type="sibTrans" cxnId="{23ECD0B6-DFCD-42AA-8205-7BDA966E11A1}">
      <dgm:prSet/>
      <dgm:spPr/>
      <dgm:t>
        <a:bodyPr/>
        <a:lstStyle/>
        <a:p>
          <a:endParaRPr lang="cs-CZ"/>
        </a:p>
      </dgm:t>
    </dgm:pt>
    <dgm:pt modelId="{EAFAE033-CB12-4641-9D8D-3088ABB49346}">
      <dgm:prSet phldrT="[Text]"/>
      <dgm:spPr/>
      <dgm:t>
        <a:bodyPr/>
        <a:lstStyle/>
        <a:p>
          <a:r>
            <a:rPr lang="cs-CZ" dirty="0" smtClean="0"/>
            <a:t>Zákazník</a:t>
          </a:r>
          <a:endParaRPr lang="cs-CZ" dirty="0"/>
        </a:p>
      </dgm:t>
    </dgm:pt>
    <dgm:pt modelId="{80CBF049-2B37-4546-936C-0F6DAFEBF234}" type="parTrans" cxnId="{AD1425F7-49FB-431B-BEB1-9F163C866A70}">
      <dgm:prSet/>
      <dgm:spPr/>
      <dgm:t>
        <a:bodyPr/>
        <a:lstStyle/>
        <a:p>
          <a:endParaRPr lang="cs-CZ"/>
        </a:p>
      </dgm:t>
    </dgm:pt>
    <dgm:pt modelId="{CBBA84B7-EE62-4F34-8425-F8951C654392}" type="sibTrans" cxnId="{AD1425F7-49FB-431B-BEB1-9F163C866A70}">
      <dgm:prSet/>
      <dgm:spPr/>
      <dgm:t>
        <a:bodyPr/>
        <a:lstStyle/>
        <a:p>
          <a:endParaRPr lang="cs-CZ"/>
        </a:p>
      </dgm:t>
    </dgm:pt>
    <dgm:pt modelId="{A55BE958-B140-4023-850A-66B1C3E661E6}" type="pres">
      <dgm:prSet presAssocID="{E6BBD9D1-9342-4892-8EF7-3A94C1421C1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27ABAEC-0518-4542-A7C8-87D4BCB2D25A}" type="pres">
      <dgm:prSet presAssocID="{17BC7B67-075B-47B7-A023-53424D87E998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380489-10AC-4769-9D3B-869972B2B8CC}" type="pres">
      <dgm:prSet presAssocID="{EAFAE033-CB12-4641-9D8D-3088ABB49346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ECD0B6-DFCD-42AA-8205-7BDA966E11A1}" srcId="{E6BBD9D1-9342-4892-8EF7-3A94C1421C18}" destId="{17BC7B67-075B-47B7-A023-53424D87E998}" srcOrd="0" destOrd="0" parTransId="{D5E9CD47-B9A3-4AAC-846A-F5287500FCC7}" sibTransId="{6AB537C1-DD9C-4413-A452-1D7DF364A753}"/>
    <dgm:cxn modelId="{45B61A27-9A7B-4043-B27D-301252167475}" type="presOf" srcId="{E6BBD9D1-9342-4892-8EF7-3A94C1421C18}" destId="{A55BE958-B140-4023-850A-66B1C3E661E6}" srcOrd="0" destOrd="0" presId="urn:microsoft.com/office/officeart/2005/8/layout/arrow5"/>
    <dgm:cxn modelId="{242F3232-B4D3-48DE-8F95-89503CE862DE}" type="presOf" srcId="{EAFAE033-CB12-4641-9D8D-3088ABB49346}" destId="{63380489-10AC-4769-9D3B-869972B2B8CC}" srcOrd="0" destOrd="0" presId="urn:microsoft.com/office/officeart/2005/8/layout/arrow5"/>
    <dgm:cxn modelId="{AD1425F7-49FB-431B-BEB1-9F163C866A70}" srcId="{E6BBD9D1-9342-4892-8EF7-3A94C1421C18}" destId="{EAFAE033-CB12-4641-9D8D-3088ABB49346}" srcOrd="1" destOrd="0" parTransId="{80CBF049-2B37-4546-936C-0F6DAFEBF234}" sibTransId="{CBBA84B7-EE62-4F34-8425-F8951C654392}"/>
    <dgm:cxn modelId="{7A936D55-C969-4240-A1B4-0F4D2EEF2BDC}" type="presOf" srcId="{17BC7B67-075B-47B7-A023-53424D87E998}" destId="{B27ABAEC-0518-4542-A7C8-87D4BCB2D25A}" srcOrd="0" destOrd="0" presId="urn:microsoft.com/office/officeart/2005/8/layout/arrow5"/>
    <dgm:cxn modelId="{7812A70E-4488-4FE8-834B-D0A0158DFC77}" type="presParOf" srcId="{A55BE958-B140-4023-850A-66B1C3E661E6}" destId="{B27ABAEC-0518-4542-A7C8-87D4BCB2D25A}" srcOrd="0" destOrd="0" presId="urn:microsoft.com/office/officeart/2005/8/layout/arrow5"/>
    <dgm:cxn modelId="{23D6D55F-9C4E-4A3D-867A-C6813200B873}" type="presParOf" srcId="{A55BE958-B140-4023-850A-66B1C3E661E6}" destId="{63380489-10AC-4769-9D3B-869972B2B8CC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7ABAEC-0518-4542-A7C8-87D4BCB2D25A}">
      <dsp:nvSpPr>
        <dsp:cNvPr id="0" name=""/>
        <dsp:cNvSpPr/>
      </dsp:nvSpPr>
      <dsp:spPr>
        <a:xfrm rot="16200000">
          <a:off x="520" y="209859"/>
          <a:ext cx="2964656" cy="2964656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Výrobce</a:t>
          </a:r>
          <a:endParaRPr lang="cs-CZ" sz="3800" kern="1200" dirty="0"/>
        </a:p>
      </dsp:txBody>
      <dsp:txXfrm rot="5400000">
        <a:off x="521" y="951022"/>
        <a:ext cx="2445841" cy="1482328"/>
      </dsp:txXfrm>
    </dsp:sp>
    <dsp:sp modelId="{63380489-10AC-4769-9D3B-869972B2B8CC}">
      <dsp:nvSpPr>
        <dsp:cNvPr id="0" name=""/>
        <dsp:cNvSpPr/>
      </dsp:nvSpPr>
      <dsp:spPr>
        <a:xfrm rot="5400000">
          <a:off x="3130823" y="209859"/>
          <a:ext cx="2964656" cy="2964656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-1031223"/>
            <a:satOff val="-12017"/>
            <a:lumOff val="-215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Zákazník</a:t>
          </a:r>
          <a:endParaRPr lang="cs-CZ" sz="3800" kern="1200" dirty="0"/>
        </a:p>
      </dsp:txBody>
      <dsp:txXfrm rot="-5400000">
        <a:off x="3649639" y="951023"/>
        <a:ext cx="2445841" cy="14823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D39E4-15E5-45D6-9A9D-1F9473ADE2F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782E-8888-4006-9CEC-F210804870A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D39E4-15E5-45D6-9A9D-1F9473ADE2F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782E-8888-4006-9CEC-F210804870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D39E4-15E5-45D6-9A9D-1F9473ADE2F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782E-8888-4006-9CEC-F21080487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D39E4-15E5-45D6-9A9D-1F9473ADE2F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782E-8888-4006-9CEC-F210804870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D39E4-15E5-45D6-9A9D-1F9473ADE2F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782E-8888-4006-9CEC-F210804870A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D39E4-15E5-45D6-9A9D-1F9473ADE2F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782E-8888-4006-9CEC-F21080487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D39E4-15E5-45D6-9A9D-1F9473ADE2F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782E-8888-4006-9CEC-F21080487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D39E4-15E5-45D6-9A9D-1F9473ADE2F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782E-8888-4006-9CEC-F21080487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D39E4-15E5-45D6-9A9D-1F9473ADE2F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782E-8888-4006-9CEC-F210804870A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D39E4-15E5-45D6-9A9D-1F9473ADE2F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782E-8888-4006-9CEC-F21080487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D39E4-15E5-45D6-9A9D-1F9473ADE2F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1782E-8888-4006-9CEC-F21080487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D1D39E4-15E5-45D6-9A9D-1F9473ADE2F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6B1782E-8888-4006-9CEC-F210804870A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Distribuce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1284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04381596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VY_11_INOVACE_MAR33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Marketingový mix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Distribuce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28.10.2012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 druhy distribuce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v obchodě.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6423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21776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Distribuce</a:t>
            </a:r>
          </a:p>
          <a:p>
            <a:endParaRPr lang="cs-CZ" dirty="0"/>
          </a:p>
          <a:p>
            <a:pPr algn="just"/>
            <a:r>
              <a:rPr lang="cs-CZ" dirty="0" smtClean="0"/>
              <a:t>- cesta výrobku od výrobce k zákazníkovi, tedy jeho umístění na trhu.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zahrnuje všechny činnosti nezbytné pro přemístění zboží od výrobce na místo, kde si ho  zákazníci mohou koupit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rozlišuje se podle počtu mezičlánků na přímou a nepřímou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0680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404664"/>
            <a:ext cx="6976864" cy="534692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Přímá distribuce</a:t>
            </a:r>
          </a:p>
          <a:p>
            <a:endParaRPr lang="cs-CZ" dirty="0"/>
          </a:p>
          <a:p>
            <a:pPr algn="just"/>
            <a:r>
              <a:rPr lang="cs-CZ" dirty="0" smtClean="0"/>
              <a:t>-  zboží se dostává přímo od výrobce k zákazníkovi 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př. firemní prodejna, pekárna, zahradnictví, prodej prostřednictvím internetu</a:t>
            </a:r>
          </a:p>
          <a:p>
            <a:pPr algn="just"/>
            <a:endParaRPr lang="cs-CZ" dirty="0"/>
          </a:p>
          <a:p>
            <a:pPr algn="just"/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7623571"/>
              </p:ext>
            </p:extLst>
          </p:nvPr>
        </p:nvGraphicFramePr>
        <p:xfrm>
          <a:off x="1403648" y="2852936"/>
          <a:ext cx="6096000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23833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731520"/>
            <a:ext cx="7128792" cy="5505792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Přímá distribuce:</a:t>
            </a:r>
          </a:p>
          <a:p>
            <a:endParaRPr lang="cs-CZ" dirty="0"/>
          </a:p>
          <a:p>
            <a:r>
              <a:rPr lang="cs-CZ" dirty="0" smtClean="0"/>
              <a:t> +  přímý kontakt výrobce se zákazníkem</a:t>
            </a:r>
          </a:p>
          <a:p>
            <a:r>
              <a:rPr lang="cs-CZ" dirty="0"/>
              <a:t> </a:t>
            </a:r>
            <a:r>
              <a:rPr lang="cs-CZ" dirty="0" smtClean="0"/>
              <a:t>+  zpětná vazba prodejce/ zákazník</a:t>
            </a:r>
          </a:p>
          <a:p>
            <a:endParaRPr lang="cs-CZ" dirty="0"/>
          </a:p>
          <a:p>
            <a:r>
              <a:rPr lang="cs-CZ" dirty="0" smtClean="0"/>
              <a:t> -  horší podmínky při propagaci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4651406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</TotalTime>
  <Words>148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Distribuce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Distribuce</dc:title>
  <dc:creator>U203UCITEL</dc:creator>
  <cp:lastModifiedBy>SŠGaS06</cp:lastModifiedBy>
  <cp:revision>4</cp:revision>
  <dcterms:created xsi:type="dcterms:W3CDTF">2013-04-16T11:13:14Z</dcterms:created>
  <dcterms:modified xsi:type="dcterms:W3CDTF">2013-05-14T08:44:32Z</dcterms:modified>
</cp:coreProperties>
</file>