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8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F83B38-6301-4217-869B-206374945529}" type="doc">
      <dgm:prSet loTypeId="urn:microsoft.com/office/officeart/2005/8/layout/chevron1" loCatId="process" qsTypeId="urn:microsoft.com/office/officeart/2005/8/quickstyle/simple1" qsCatId="simple" csTypeId="urn:microsoft.com/office/officeart/2005/8/colors/colorful1#1" csCatId="colorful" phldr="1"/>
      <dgm:spPr/>
    </dgm:pt>
    <dgm:pt modelId="{57393746-4DA1-4F66-8DD7-8BB733979A5B}">
      <dgm:prSet phldrT="[Text]"/>
      <dgm:spPr/>
      <dgm:t>
        <a:bodyPr/>
        <a:lstStyle/>
        <a:p>
          <a:r>
            <a:rPr lang="cs-CZ" dirty="0" smtClean="0"/>
            <a:t>Výrobce</a:t>
          </a:r>
          <a:endParaRPr lang="cs-CZ" dirty="0"/>
        </a:p>
      </dgm:t>
    </dgm:pt>
    <dgm:pt modelId="{D47E8C5B-31D7-4C8D-BE45-A35FDFD7032E}" type="parTrans" cxnId="{17FCB417-D043-4DEE-BA34-3AA6ECD8D0FC}">
      <dgm:prSet/>
      <dgm:spPr/>
      <dgm:t>
        <a:bodyPr/>
        <a:lstStyle/>
        <a:p>
          <a:endParaRPr lang="cs-CZ"/>
        </a:p>
      </dgm:t>
    </dgm:pt>
    <dgm:pt modelId="{3F4F07F1-AEAC-43E5-8446-1967BE0249BA}" type="sibTrans" cxnId="{17FCB417-D043-4DEE-BA34-3AA6ECD8D0FC}">
      <dgm:prSet/>
      <dgm:spPr/>
      <dgm:t>
        <a:bodyPr/>
        <a:lstStyle/>
        <a:p>
          <a:endParaRPr lang="cs-CZ"/>
        </a:p>
      </dgm:t>
    </dgm:pt>
    <dgm:pt modelId="{FFE5605D-827F-43A1-A504-2FEF99F1FB9F}">
      <dgm:prSet phldrT="[Text]"/>
      <dgm:spPr/>
      <dgm:t>
        <a:bodyPr/>
        <a:lstStyle/>
        <a:p>
          <a:r>
            <a:rPr lang="cs-CZ" dirty="0" smtClean="0"/>
            <a:t>MO</a:t>
          </a:r>
          <a:endParaRPr lang="cs-CZ" dirty="0"/>
        </a:p>
      </dgm:t>
    </dgm:pt>
    <dgm:pt modelId="{C8EC84E9-A4E2-4F48-85C9-44A076C750D3}" type="parTrans" cxnId="{3C7CA5BA-7E1E-47F2-99D3-457D8F7E4C2F}">
      <dgm:prSet/>
      <dgm:spPr/>
      <dgm:t>
        <a:bodyPr/>
        <a:lstStyle/>
        <a:p>
          <a:endParaRPr lang="cs-CZ"/>
        </a:p>
      </dgm:t>
    </dgm:pt>
    <dgm:pt modelId="{0C9E156A-4A83-4801-8CE7-CED9DE0DDE85}" type="sibTrans" cxnId="{3C7CA5BA-7E1E-47F2-99D3-457D8F7E4C2F}">
      <dgm:prSet/>
      <dgm:spPr/>
      <dgm:t>
        <a:bodyPr/>
        <a:lstStyle/>
        <a:p>
          <a:endParaRPr lang="cs-CZ"/>
        </a:p>
      </dgm:t>
    </dgm:pt>
    <dgm:pt modelId="{E5EF8A0E-B4BF-486F-B8F1-984AE29BAB9F}">
      <dgm:prSet phldrT="[Text]"/>
      <dgm:spPr/>
      <dgm:t>
        <a:bodyPr/>
        <a:lstStyle/>
        <a:p>
          <a:r>
            <a:rPr lang="cs-CZ" dirty="0" smtClean="0"/>
            <a:t>Zákazník</a:t>
          </a:r>
          <a:endParaRPr lang="cs-CZ" dirty="0"/>
        </a:p>
      </dgm:t>
    </dgm:pt>
    <dgm:pt modelId="{7B3F9ECE-DDD8-4054-9BAF-3944F60CAA92}" type="parTrans" cxnId="{DEEF3425-B085-40C0-BC3C-0EBA647CDB54}">
      <dgm:prSet/>
      <dgm:spPr/>
      <dgm:t>
        <a:bodyPr/>
        <a:lstStyle/>
        <a:p>
          <a:endParaRPr lang="cs-CZ"/>
        </a:p>
      </dgm:t>
    </dgm:pt>
    <dgm:pt modelId="{487154D2-7FFF-4067-A491-09DA51EC14F0}" type="sibTrans" cxnId="{DEEF3425-B085-40C0-BC3C-0EBA647CDB54}">
      <dgm:prSet/>
      <dgm:spPr/>
      <dgm:t>
        <a:bodyPr/>
        <a:lstStyle/>
        <a:p>
          <a:endParaRPr lang="cs-CZ"/>
        </a:p>
      </dgm:t>
    </dgm:pt>
    <dgm:pt modelId="{22439E6C-82B4-42EC-B0B8-DD9E2E40A63C}" type="pres">
      <dgm:prSet presAssocID="{9AF83B38-6301-4217-869B-206374945529}" presName="Name0" presStyleCnt="0">
        <dgm:presLayoutVars>
          <dgm:dir/>
          <dgm:animLvl val="lvl"/>
          <dgm:resizeHandles val="exact"/>
        </dgm:presLayoutVars>
      </dgm:prSet>
      <dgm:spPr/>
    </dgm:pt>
    <dgm:pt modelId="{83990D0B-0C87-48C7-BEE8-261FB133B445}" type="pres">
      <dgm:prSet presAssocID="{57393746-4DA1-4F66-8DD7-8BB733979A5B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8B9073-81A9-443D-A72F-72EE18045463}" type="pres">
      <dgm:prSet presAssocID="{3F4F07F1-AEAC-43E5-8446-1967BE0249BA}" presName="parTxOnlySpace" presStyleCnt="0"/>
      <dgm:spPr/>
    </dgm:pt>
    <dgm:pt modelId="{218F9CD6-0CF6-4D0B-93B4-E15DEA1B1DBB}" type="pres">
      <dgm:prSet presAssocID="{FFE5605D-827F-43A1-A504-2FEF99F1FB9F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C32405-7697-4ED8-96D1-69A852356941}" type="pres">
      <dgm:prSet presAssocID="{0C9E156A-4A83-4801-8CE7-CED9DE0DDE85}" presName="parTxOnlySpace" presStyleCnt="0"/>
      <dgm:spPr/>
    </dgm:pt>
    <dgm:pt modelId="{5AAD1111-6BAD-4A65-BA68-AAA0E0D0CF77}" type="pres">
      <dgm:prSet presAssocID="{E5EF8A0E-B4BF-486F-B8F1-984AE29BAB9F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FCB417-D043-4DEE-BA34-3AA6ECD8D0FC}" srcId="{9AF83B38-6301-4217-869B-206374945529}" destId="{57393746-4DA1-4F66-8DD7-8BB733979A5B}" srcOrd="0" destOrd="0" parTransId="{D47E8C5B-31D7-4C8D-BE45-A35FDFD7032E}" sibTransId="{3F4F07F1-AEAC-43E5-8446-1967BE0249BA}"/>
    <dgm:cxn modelId="{98C2269E-5A6E-4E31-AEA1-194392220CD1}" type="presOf" srcId="{9AF83B38-6301-4217-869B-206374945529}" destId="{22439E6C-82B4-42EC-B0B8-DD9E2E40A63C}" srcOrd="0" destOrd="0" presId="urn:microsoft.com/office/officeart/2005/8/layout/chevron1"/>
    <dgm:cxn modelId="{DEEF3425-B085-40C0-BC3C-0EBA647CDB54}" srcId="{9AF83B38-6301-4217-869B-206374945529}" destId="{E5EF8A0E-B4BF-486F-B8F1-984AE29BAB9F}" srcOrd="2" destOrd="0" parTransId="{7B3F9ECE-DDD8-4054-9BAF-3944F60CAA92}" sibTransId="{487154D2-7FFF-4067-A491-09DA51EC14F0}"/>
    <dgm:cxn modelId="{3C7CA5BA-7E1E-47F2-99D3-457D8F7E4C2F}" srcId="{9AF83B38-6301-4217-869B-206374945529}" destId="{FFE5605D-827F-43A1-A504-2FEF99F1FB9F}" srcOrd="1" destOrd="0" parTransId="{C8EC84E9-A4E2-4F48-85C9-44A076C750D3}" sibTransId="{0C9E156A-4A83-4801-8CE7-CED9DE0DDE85}"/>
    <dgm:cxn modelId="{D32CC86B-AE1E-417C-B6CE-040FA43EE21D}" type="presOf" srcId="{FFE5605D-827F-43A1-A504-2FEF99F1FB9F}" destId="{218F9CD6-0CF6-4D0B-93B4-E15DEA1B1DBB}" srcOrd="0" destOrd="0" presId="urn:microsoft.com/office/officeart/2005/8/layout/chevron1"/>
    <dgm:cxn modelId="{4BBB2BFC-005A-45A6-A237-51DF962D6BCC}" type="presOf" srcId="{E5EF8A0E-B4BF-486F-B8F1-984AE29BAB9F}" destId="{5AAD1111-6BAD-4A65-BA68-AAA0E0D0CF77}" srcOrd="0" destOrd="0" presId="urn:microsoft.com/office/officeart/2005/8/layout/chevron1"/>
    <dgm:cxn modelId="{9210181A-27CF-44B5-AD25-8DFF6DC2878F}" type="presOf" srcId="{57393746-4DA1-4F66-8DD7-8BB733979A5B}" destId="{83990D0B-0C87-48C7-BEE8-261FB133B445}" srcOrd="0" destOrd="0" presId="urn:microsoft.com/office/officeart/2005/8/layout/chevron1"/>
    <dgm:cxn modelId="{E85F5FD5-77B8-427C-A59C-D6B523C8E0CF}" type="presParOf" srcId="{22439E6C-82B4-42EC-B0B8-DD9E2E40A63C}" destId="{83990D0B-0C87-48C7-BEE8-261FB133B445}" srcOrd="0" destOrd="0" presId="urn:microsoft.com/office/officeart/2005/8/layout/chevron1"/>
    <dgm:cxn modelId="{6DCC2AD0-2713-4ACE-AAB4-7508AB34C84C}" type="presParOf" srcId="{22439E6C-82B4-42EC-B0B8-DD9E2E40A63C}" destId="{428B9073-81A9-443D-A72F-72EE18045463}" srcOrd="1" destOrd="0" presId="urn:microsoft.com/office/officeart/2005/8/layout/chevron1"/>
    <dgm:cxn modelId="{97AD78F1-3CED-488F-B0B7-4327C1AC1B21}" type="presParOf" srcId="{22439E6C-82B4-42EC-B0B8-DD9E2E40A63C}" destId="{218F9CD6-0CF6-4D0B-93B4-E15DEA1B1DBB}" srcOrd="2" destOrd="0" presId="urn:microsoft.com/office/officeart/2005/8/layout/chevron1"/>
    <dgm:cxn modelId="{AFFC2AD2-59B1-4E8C-BAC5-CF7E2604553A}" type="presParOf" srcId="{22439E6C-82B4-42EC-B0B8-DD9E2E40A63C}" destId="{7FC32405-7697-4ED8-96D1-69A852356941}" srcOrd="3" destOrd="0" presId="urn:microsoft.com/office/officeart/2005/8/layout/chevron1"/>
    <dgm:cxn modelId="{FF96E6EE-A70A-4F17-87A1-EC9E408F6CA4}" type="presParOf" srcId="{22439E6C-82B4-42EC-B0B8-DD9E2E40A63C}" destId="{5AAD1111-6BAD-4A65-BA68-AAA0E0D0CF77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BBA4B8-A2E4-407D-B63B-2E55D7972CA1}" type="doc">
      <dgm:prSet loTypeId="urn:microsoft.com/office/officeart/2005/8/layout/chevron1" loCatId="process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E3093AE2-3972-4DF8-B375-F859EC019165}">
      <dgm:prSet phldrT="[Text]"/>
      <dgm:spPr/>
      <dgm:t>
        <a:bodyPr/>
        <a:lstStyle/>
        <a:p>
          <a:r>
            <a:rPr lang="cs-CZ" dirty="0" smtClean="0"/>
            <a:t>Výrobce</a:t>
          </a:r>
          <a:endParaRPr lang="cs-CZ" dirty="0"/>
        </a:p>
      </dgm:t>
    </dgm:pt>
    <dgm:pt modelId="{18A5F6DC-2E62-4958-8C3E-C7E7E21ACE68}" type="parTrans" cxnId="{F5E571C7-6623-4ECC-BDB6-78623E5DA59D}">
      <dgm:prSet/>
      <dgm:spPr/>
      <dgm:t>
        <a:bodyPr/>
        <a:lstStyle/>
        <a:p>
          <a:endParaRPr lang="cs-CZ"/>
        </a:p>
      </dgm:t>
    </dgm:pt>
    <dgm:pt modelId="{AE2E94EA-F462-44EB-9894-FC595D1303EC}" type="sibTrans" cxnId="{F5E571C7-6623-4ECC-BDB6-78623E5DA59D}">
      <dgm:prSet/>
      <dgm:spPr/>
      <dgm:t>
        <a:bodyPr/>
        <a:lstStyle/>
        <a:p>
          <a:endParaRPr lang="cs-CZ"/>
        </a:p>
      </dgm:t>
    </dgm:pt>
    <dgm:pt modelId="{6D6A1202-0947-4611-A925-877DDBB7077A}">
      <dgm:prSet phldrT="[Text]"/>
      <dgm:spPr/>
      <dgm:t>
        <a:bodyPr/>
        <a:lstStyle/>
        <a:p>
          <a:r>
            <a:rPr lang="cs-CZ" dirty="0" smtClean="0"/>
            <a:t>VO</a:t>
          </a:r>
          <a:endParaRPr lang="cs-CZ" dirty="0"/>
        </a:p>
      </dgm:t>
    </dgm:pt>
    <dgm:pt modelId="{16AB2B1F-A758-4FF6-B00E-8AEAFA29A141}" type="parTrans" cxnId="{29D55EC2-9E58-4F64-B7D3-DD1B00775B2E}">
      <dgm:prSet/>
      <dgm:spPr/>
      <dgm:t>
        <a:bodyPr/>
        <a:lstStyle/>
        <a:p>
          <a:endParaRPr lang="cs-CZ"/>
        </a:p>
      </dgm:t>
    </dgm:pt>
    <dgm:pt modelId="{8BB6DEC6-0537-45AB-AC0B-4F8C07FC827C}" type="sibTrans" cxnId="{29D55EC2-9E58-4F64-B7D3-DD1B00775B2E}">
      <dgm:prSet/>
      <dgm:spPr/>
      <dgm:t>
        <a:bodyPr/>
        <a:lstStyle/>
        <a:p>
          <a:endParaRPr lang="cs-CZ"/>
        </a:p>
      </dgm:t>
    </dgm:pt>
    <dgm:pt modelId="{4198690A-6F06-404B-B63E-6EB6C153D486}">
      <dgm:prSet phldrT="[Text]"/>
      <dgm:spPr/>
      <dgm:t>
        <a:bodyPr/>
        <a:lstStyle/>
        <a:p>
          <a:r>
            <a:rPr lang="cs-CZ" dirty="0" smtClean="0"/>
            <a:t>MO</a:t>
          </a:r>
          <a:endParaRPr lang="cs-CZ" dirty="0"/>
        </a:p>
      </dgm:t>
    </dgm:pt>
    <dgm:pt modelId="{6E112F9B-813E-4019-B3A9-54EF663845EA}" type="parTrans" cxnId="{A4200ED4-02F2-4D72-AD26-7BB4CE8DD24A}">
      <dgm:prSet/>
      <dgm:spPr/>
      <dgm:t>
        <a:bodyPr/>
        <a:lstStyle/>
        <a:p>
          <a:endParaRPr lang="cs-CZ"/>
        </a:p>
      </dgm:t>
    </dgm:pt>
    <dgm:pt modelId="{89E1879F-DDA6-45D8-83FC-FC14A8B7FE58}" type="sibTrans" cxnId="{A4200ED4-02F2-4D72-AD26-7BB4CE8DD24A}">
      <dgm:prSet/>
      <dgm:spPr/>
      <dgm:t>
        <a:bodyPr/>
        <a:lstStyle/>
        <a:p>
          <a:endParaRPr lang="cs-CZ"/>
        </a:p>
      </dgm:t>
    </dgm:pt>
    <dgm:pt modelId="{CEDEABDD-7CA0-4289-8D31-8BB92C40EEEA}">
      <dgm:prSet phldrT="[Text]"/>
      <dgm:spPr/>
      <dgm:t>
        <a:bodyPr/>
        <a:lstStyle/>
        <a:p>
          <a:r>
            <a:rPr lang="cs-CZ" dirty="0" smtClean="0"/>
            <a:t>Zákazník</a:t>
          </a:r>
          <a:endParaRPr lang="cs-CZ" dirty="0"/>
        </a:p>
      </dgm:t>
    </dgm:pt>
    <dgm:pt modelId="{20560EEA-8D93-4320-9FEC-092DCA7A9342}" type="parTrans" cxnId="{BC1D8F1C-0CFF-427D-850F-BC34283261CD}">
      <dgm:prSet/>
      <dgm:spPr/>
      <dgm:t>
        <a:bodyPr/>
        <a:lstStyle/>
        <a:p>
          <a:endParaRPr lang="cs-CZ"/>
        </a:p>
      </dgm:t>
    </dgm:pt>
    <dgm:pt modelId="{1973D3FD-DD51-4304-A966-701C49A31EF2}" type="sibTrans" cxnId="{BC1D8F1C-0CFF-427D-850F-BC34283261CD}">
      <dgm:prSet/>
      <dgm:spPr/>
      <dgm:t>
        <a:bodyPr/>
        <a:lstStyle/>
        <a:p>
          <a:endParaRPr lang="cs-CZ"/>
        </a:p>
      </dgm:t>
    </dgm:pt>
    <dgm:pt modelId="{5D289E4B-696A-4319-9A91-25CEB7C52D5F}" type="pres">
      <dgm:prSet presAssocID="{C2BBA4B8-A2E4-407D-B63B-2E55D7972CA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9BE53EF-A249-431E-AA5C-D9ECDFCF514B}" type="pres">
      <dgm:prSet presAssocID="{E3093AE2-3972-4DF8-B375-F859EC019165}" presName="parTxOnly" presStyleLbl="node1" presStyleIdx="0" presStyleCnt="4" custLinFactNeighborX="10787" custLinFactNeighborY="243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1676B5-84D1-46A9-83C0-AB37E80A29A8}" type="pres">
      <dgm:prSet presAssocID="{AE2E94EA-F462-44EB-9894-FC595D1303EC}" presName="parTxOnlySpace" presStyleCnt="0"/>
      <dgm:spPr/>
    </dgm:pt>
    <dgm:pt modelId="{B638975B-FC26-4525-9654-63881DE012E4}" type="pres">
      <dgm:prSet presAssocID="{6D6A1202-0947-4611-A925-877DDBB7077A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8588AB-B065-4FE0-B824-63FB9FDE5127}" type="pres">
      <dgm:prSet presAssocID="{8BB6DEC6-0537-45AB-AC0B-4F8C07FC827C}" presName="parTxOnlySpace" presStyleCnt="0"/>
      <dgm:spPr/>
    </dgm:pt>
    <dgm:pt modelId="{844A466F-E0A6-4509-9D6A-D08BC5801A0C}" type="pres">
      <dgm:prSet presAssocID="{4198690A-6F06-404B-B63E-6EB6C153D486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9D80E6-346D-449F-A4C6-9C92B729C17D}" type="pres">
      <dgm:prSet presAssocID="{89E1879F-DDA6-45D8-83FC-FC14A8B7FE58}" presName="parTxOnlySpace" presStyleCnt="0"/>
      <dgm:spPr/>
    </dgm:pt>
    <dgm:pt modelId="{AE64132C-4EF5-4FC2-9B2D-1FEDD75A3A22}" type="pres">
      <dgm:prSet presAssocID="{CEDEABDD-7CA0-4289-8D31-8BB92C40EEEA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31880B-FF58-4D8A-B6D1-F75D5C6DE75B}" type="presOf" srcId="{6D6A1202-0947-4611-A925-877DDBB7077A}" destId="{B638975B-FC26-4525-9654-63881DE012E4}" srcOrd="0" destOrd="0" presId="urn:microsoft.com/office/officeart/2005/8/layout/chevron1"/>
    <dgm:cxn modelId="{A4200ED4-02F2-4D72-AD26-7BB4CE8DD24A}" srcId="{C2BBA4B8-A2E4-407D-B63B-2E55D7972CA1}" destId="{4198690A-6F06-404B-B63E-6EB6C153D486}" srcOrd="2" destOrd="0" parTransId="{6E112F9B-813E-4019-B3A9-54EF663845EA}" sibTransId="{89E1879F-DDA6-45D8-83FC-FC14A8B7FE58}"/>
    <dgm:cxn modelId="{29D55EC2-9E58-4F64-B7D3-DD1B00775B2E}" srcId="{C2BBA4B8-A2E4-407D-B63B-2E55D7972CA1}" destId="{6D6A1202-0947-4611-A925-877DDBB7077A}" srcOrd="1" destOrd="0" parTransId="{16AB2B1F-A758-4FF6-B00E-8AEAFA29A141}" sibTransId="{8BB6DEC6-0537-45AB-AC0B-4F8C07FC827C}"/>
    <dgm:cxn modelId="{3F524185-8284-445E-833A-65DFD50FB3D6}" type="presOf" srcId="{CEDEABDD-7CA0-4289-8D31-8BB92C40EEEA}" destId="{AE64132C-4EF5-4FC2-9B2D-1FEDD75A3A22}" srcOrd="0" destOrd="0" presId="urn:microsoft.com/office/officeart/2005/8/layout/chevron1"/>
    <dgm:cxn modelId="{EAFC8246-55DD-4A16-97FD-4DA31BE4D866}" type="presOf" srcId="{4198690A-6F06-404B-B63E-6EB6C153D486}" destId="{844A466F-E0A6-4509-9D6A-D08BC5801A0C}" srcOrd="0" destOrd="0" presId="urn:microsoft.com/office/officeart/2005/8/layout/chevron1"/>
    <dgm:cxn modelId="{9F44A91A-4C11-4AAD-AD1A-73A177BA88B3}" type="presOf" srcId="{E3093AE2-3972-4DF8-B375-F859EC019165}" destId="{79BE53EF-A249-431E-AA5C-D9ECDFCF514B}" srcOrd="0" destOrd="0" presId="urn:microsoft.com/office/officeart/2005/8/layout/chevron1"/>
    <dgm:cxn modelId="{4421F59E-DB7B-42A9-A41A-85A15E1F12A6}" type="presOf" srcId="{C2BBA4B8-A2E4-407D-B63B-2E55D7972CA1}" destId="{5D289E4B-696A-4319-9A91-25CEB7C52D5F}" srcOrd="0" destOrd="0" presId="urn:microsoft.com/office/officeart/2005/8/layout/chevron1"/>
    <dgm:cxn modelId="{F5E571C7-6623-4ECC-BDB6-78623E5DA59D}" srcId="{C2BBA4B8-A2E4-407D-B63B-2E55D7972CA1}" destId="{E3093AE2-3972-4DF8-B375-F859EC019165}" srcOrd="0" destOrd="0" parTransId="{18A5F6DC-2E62-4958-8C3E-C7E7E21ACE68}" sibTransId="{AE2E94EA-F462-44EB-9894-FC595D1303EC}"/>
    <dgm:cxn modelId="{BC1D8F1C-0CFF-427D-850F-BC34283261CD}" srcId="{C2BBA4B8-A2E4-407D-B63B-2E55D7972CA1}" destId="{CEDEABDD-7CA0-4289-8D31-8BB92C40EEEA}" srcOrd="3" destOrd="0" parTransId="{20560EEA-8D93-4320-9FEC-092DCA7A9342}" sibTransId="{1973D3FD-DD51-4304-A966-701C49A31EF2}"/>
    <dgm:cxn modelId="{02306E3D-61E9-4C40-B319-4D6437944DA4}" type="presParOf" srcId="{5D289E4B-696A-4319-9A91-25CEB7C52D5F}" destId="{79BE53EF-A249-431E-AA5C-D9ECDFCF514B}" srcOrd="0" destOrd="0" presId="urn:microsoft.com/office/officeart/2005/8/layout/chevron1"/>
    <dgm:cxn modelId="{F477EAE4-4FEB-4514-8DED-33B294B4DE5D}" type="presParOf" srcId="{5D289E4B-696A-4319-9A91-25CEB7C52D5F}" destId="{EE1676B5-84D1-46A9-83C0-AB37E80A29A8}" srcOrd="1" destOrd="0" presId="urn:microsoft.com/office/officeart/2005/8/layout/chevron1"/>
    <dgm:cxn modelId="{8E6B6D4A-6575-45FE-80BD-D5787E9CA875}" type="presParOf" srcId="{5D289E4B-696A-4319-9A91-25CEB7C52D5F}" destId="{B638975B-FC26-4525-9654-63881DE012E4}" srcOrd="2" destOrd="0" presId="urn:microsoft.com/office/officeart/2005/8/layout/chevron1"/>
    <dgm:cxn modelId="{9FB862C8-120F-47CD-BA71-A22B4F3C80FE}" type="presParOf" srcId="{5D289E4B-696A-4319-9A91-25CEB7C52D5F}" destId="{CB8588AB-B065-4FE0-B824-63FB9FDE5127}" srcOrd="3" destOrd="0" presId="urn:microsoft.com/office/officeart/2005/8/layout/chevron1"/>
    <dgm:cxn modelId="{837FFF86-B25D-4004-9661-5B5D2BB9ECC3}" type="presParOf" srcId="{5D289E4B-696A-4319-9A91-25CEB7C52D5F}" destId="{844A466F-E0A6-4509-9D6A-D08BC5801A0C}" srcOrd="4" destOrd="0" presId="urn:microsoft.com/office/officeart/2005/8/layout/chevron1"/>
    <dgm:cxn modelId="{C88229F0-249B-4BAC-8602-65A42DD81FA9}" type="presParOf" srcId="{5D289E4B-696A-4319-9A91-25CEB7C52D5F}" destId="{5E9D80E6-346D-449F-A4C6-9C92B729C17D}" srcOrd="5" destOrd="0" presId="urn:microsoft.com/office/officeart/2005/8/layout/chevron1"/>
    <dgm:cxn modelId="{3F78C0F1-A925-4B53-A656-7E906C6496C7}" type="presParOf" srcId="{5D289E4B-696A-4319-9A91-25CEB7C52D5F}" destId="{AE64132C-4EF5-4FC2-9B2D-1FEDD75A3A22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C9C463-CA10-494D-BAD0-B2ACEE02E9CA}" type="doc">
      <dgm:prSet loTypeId="urn:microsoft.com/office/officeart/2005/8/layout/chevron1" loCatId="process" qsTypeId="urn:microsoft.com/office/officeart/2005/8/quickstyle/simple1" qsCatId="simple" csTypeId="urn:microsoft.com/office/officeart/2005/8/colors/colorful1#3" csCatId="colorful" phldr="1"/>
      <dgm:spPr/>
    </dgm:pt>
    <dgm:pt modelId="{5FEF7B88-7EE4-4B9D-94EE-68E3B9D0F7A1}">
      <dgm:prSet phldrT="[Text]"/>
      <dgm:spPr/>
      <dgm:t>
        <a:bodyPr/>
        <a:lstStyle/>
        <a:p>
          <a:r>
            <a:rPr lang="cs-CZ" dirty="0" smtClean="0"/>
            <a:t>Výrobce</a:t>
          </a:r>
          <a:endParaRPr lang="cs-CZ" dirty="0"/>
        </a:p>
      </dgm:t>
    </dgm:pt>
    <dgm:pt modelId="{66F7FA42-DC41-4E54-8E83-10F9D95319D9}" type="parTrans" cxnId="{C7D4A2F4-AF74-409C-8E54-CB074C12E3AA}">
      <dgm:prSet/>
      <dgm:spPr/>
      <dgm:t>
        <a:bodyPr/>
        <a:lstStyle/>
        <a:p>
          <a:endParaRPr lang="cs-CZ"/>
        </a:p>
      </dgm:t>
    </dgm:pt>
    <dgm:pt modelId="{4A35740C-231B-46B1-8887-B023DB2AE2F6}" type="sibTrans" cxnId="{C7D4A2F4-AF74-409C-8E54-CB074C12E3AA}">
      <dgm:prSet/>
      <dgm:spPr/>
      <dgm:t>
        <a:bodyPr/>
        <a:lstStyle/>
        <a:p>
          <a:endParaRPr lang="cs-CZ"/>
        </a:p>
      </dgm:t>
    </dgm:pt>
    <dgm:pt modelId="{69E1FD0B-89CA-4ADE-AF16-9E80886E6D1D}">
      <dgm:prSet phldrT="[Text]"/>
      <dgm:spPr/>
      <dgm:t>
        <a:bodyPr/>
        <a:lstStyle/>
        <a:p>
          <a:r>
            <a:rPr lang="cs-CZ" dirty="0" smtClean="0"/>
            <a:t>Dovozce</a:t>
          </a:r>
          <a:endParaRPr lang="cs-CZ" dirty="0"/>
        </a:p>
      </dgm:t>
    </dgm:pt>
    <dgm:pt modelId="{4B097A58-7A97-45E3-ABD2-3E28C88AD23F}" type="parTrans" cxnId="{191BBA6C-422A-4124-955B-630C018AEA93}">
      <dgm:prSet/>
      <dgm:spPr/>
      <dgm:t>
        <a:bodyPr/>
        <a:lstStyle/>
        <a:p>
          <a:endParaRPr lang="cs-CZ"/>
        </a:p>
      </dgm:t>
    </dgm:pt>
    <dgm:pt modelId="{D924AC76-054F-400A-A56B-3C4511AEEDFC}" type="sibTrans" cxnId="{191BBA6C-422A-4124-955B-630C018AEA93}">
      <dgm:prSet/>
      <dgm:spPr/>
      <dgm:t>
        <a:bodyPr/>
        <a:lstStyle/>
        <a:p>
          <a:endParaRPr lang="cs-CZ"/>
        </a:p>
      </dgm:t>
    </dgm:pt>
    <dgm:pt modelId="{08BF88FE-45DE-4E89-9D84-7A44BC9D4B17}">
      <dgm:prSet phldrT="[Text]"/>
      <dgm:spPr/>
      <dgm:t>
        <a:bodyPr/>
        <a:lstStyle/>
        <a:p>
          <a:r>
            <a:rPr lang="cs-CZ" dirty="0" smtClean="0"/>
            <a:t>MO</a:t>
          </a:r>
          <a:endParaRPr lang="cs-CZ" dirty="0"/>
        </a:p>
      </dgm:t>
    </dgm:pt>
    <dgm:pt modelId="{B4980E94-F700-43CC-9BB6-EBB91093DBD8}" type="parTrans" cxnId="{A39A4CB1-6A18-4382-8F8A-F7324B32A7A9}">
      <dgm:prSet/>
      <dgm:spPr/>
      <dgm:t>
        <a:bodyPr/>
        <a:lstStyle/>
        <a:p>
          <a:endParaRPr lang="cs-CZ"/>
        </a:p>
      </dgm:t>
    </dgm:pt>
    <dgm:pt modelId="{7ABCADD5-3CDE-43FB-97FB-866BA43E75BA}" type="sibTrans" cxnId="{A39A4CB1-6A18-4382-8F8A-F7324B32A7A9}">
      <dgm:prSet/>
      <dgm:spPr/>
      <dgm:t>
        <a:bodyPr/>
        <a:lstStyle/>
        <a:p>
          <a:endParaRPr lang="cs-CZ"/>
        </a:p>
      </dgm:t>
    </dgm:pt>
    <dgm:pt modelId="{ACD05A00-F263-43DC-82B6-1065605527D7}">
      <dgm:prSet phldrT="[Text]"/>
      <dgm:spPr/>
      <dgm:t>
        <a:bodyPr/>
        <a:lstStyle/>
        <a:p>
          <a:r>
            <a:rPr lang="cs-CZ" dirty="0" smtClean="0"/>
            <a:t>Zákazník</a:t>
          </a:r>
          <a:endParaRPr lang="cs-CZ" dirty="0"/>
        </a:p>
      </dgm:t>
    </dgm:pt>
    <dgm:pt modelId="{F893713A-3DE1-4115-8591-FFB44DDA48A2}" type="parTrans" cxnId="{0BA3163F-E85B-4786-A286-F8659723757E}">
      <dgm:prSet/>
      <dgm:spPr/>
      <dgm:t>
        <a:bodyPr/>
        <a:lstStyle/>
        <a:p>
          <a:endParaRPr lang="cs-CZ"/>
        </a:p>
      </dgm:t>
    </dgm:pt>
    <dgm:pt modelId="{73E145C5-72F1-47E3-A750-644A59B416BD}" type="sibTrans" cxnId="{0BA3163F-E85B-4786-A286-F8659723757E}">
      <dgm:prSet/>
      <dgm:spPr/>
      <dgm:t>
        <a:bodyPr/>
        <a:lstStyle/>
        <a:p>
          <a:endParaRPr lang="cs-CZ"/>
        </a:p>
      </dgm:t>
    </dgm:pt>
    <dgm:pt modelId="{CFDDDD81-FF2B-40CA-8893-118AC991DC25}" type="pres">
      <dgm:prSet presAssocID="{AFC9C463-CA10-494D-BAD0-B2ACEE02E9CA}" presName="Name0" presStyleCnt="0">
        <dgm:presLayoutVars>
          <dgm:dir/>
          <dgm:animLvl val="lvl"/>
          <dgm:resizeHandles val="exact"/>
        </dgm:presLayoutVars>
      </dgm:prSet>
      <dgm:spPr/>
    </dgm:pt>
    <dgm:pt modelId="{1EE326F6-7EDE-40C4-B120-B116BD1CC75D}" type="pres">
      <dgm:prSet presAssocID="{5FEF7B88-7EE4-4B9D-94EE-68E3B9D0F7A1}" presName="parTxOnly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BC3543-40CC-488A-8013-747F9A55C558}" type="pres">
      <dgm:prSet presAssocID="{4A35740C-231B-46B1-8887-B023DB2AE2F6}" presName="parTxOnlySpace" presStyleCnt="0"/>
      <dgm:spPr/>
    </dgm:pt>
    <dgm:pt modelId="{275805C9-957A-4906-957D-E3FD91FA7D6A}" type="pres">
      <dgm:prSet presAssocID="{69E1FD0B-89CA-4ADE-AF16-9E80886E6D1D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B2BA10-5DD9-4642-8BDA-486BBE61C9C7}" type="pres">
      <dgm:prSet presAssocID="{D924AC76-054F-400A-A56B-3C4511AEEDFC}" presName="parTxOnlySpace" presStyleCnt="0"/>
      <dgm:spPr/>
    </dgm:pt>
    <dgm:pt modelId="{AA67A1E2-3032-4F9A-8D6F-C6A35D9F4B66}" type="pres">
      <dgm:prSet presAssocID="{08BF88FE-45DE-4E89-9D84-7A44BC9D4B17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83B8D5-22DB-4D6C-9372-13CE31529F4D}" type="pres">
      <dgm:prSet presAssocID="{7ABCADD5-3CDE-43FB-97FB-866BA43E75BA}" presName="parTxOnlySpace" presStyleCnt="0"/>
      <dgm:spPr/>
    </dgm:pt>
    <dgm:pt modelId="{D45ECAAF-5271-4981-86A7-A3741FDA87D4}" type="pres">
      <dgm:prSet presAssocID="{ACD05A00-F263-43DC-82B6-1065605527D7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E532FD-81B1-4246-BC56-D3ED23C7DCEE}" type="presOf" srcId="{69E1FD0B-89CA-4ADE-AF16-9E80886E6D1D}" destId="{275805C9-957A-4906-957D-E3FD91FA7D6A}" srcOrd="0" destOrd="0" presId="urn:microsoft.com/office/officeart/2005/8/layout/chevron1"/>
    <dgm:cxn modelId="{A39A4CB1-6A18-4382-8F8A-F7324B32A7A9}" srcId="{AFC9C463-CA10-494D-BAD0-B2ACEE02E9CA}" destId="{08BF88FE-45DE-4E89-9D84-7A44BC9D4B17}" srcOrd="2" destOrd="0" parTransId="{B4980E94-F700-43CC-9BB6-EBB91093DBD8}" sibTransId="{7ABCADD5-3CDE-43FB-97FB-866BA43E75BA}"/>
    <dgm:cxn modelId="{BDE1EB11-855F-4C3E-BFBC-FA780541A4EB}" type="presOf" srcId="{AFC9C463-CA10-494D-BAD0-B2ACEE02E9CA}" destId="{CFDDDD81-FF2B-40CA-8893-118AC991DC25}" srcOrd="0" destOrd="0" presId="urn:microsoft.com/office/officeart/2005/8/layout/chevron1"/>
    <dgm:cxn modelId="{C7D4A2F4-AF74-409C-8E54-CB074C12E3AA}" srcId="{AFC9C463-CA10-494D-BAD0-B2ACEE02E9CA}" destId="{5FEF7B88-7EE4-4B9D-94EE-68E3B9D0F7A1}" srcOrd="0" destOrd="0" parTransId="{66F7FA42-DC41-4E54-8E83-10F9D95319D9}" sibTransId="{4A35740C-231B-46B1-8887-B023DB2AE2F6}"/>
    <dgm:cxn modelId="{0BA3163F-E85B-4786-A286-F8659723757E}" srcId="{AFC9C463-CA10-494D-BAD0-B2ACEE02E9CA}" destId="{ACD05A00-F263-43DC-82B6-1065605527D7}" srcOrd="3" destOrd="0" parTransId="{F893713A-3DE1-4115-8591-FFB44DDA48A2}" sibTransId="{73E145C5-72F1-47E3-A750-644A59B416BD}"/>
    <dgm:cxn modelId="{1DB06AF9-1F98-4A97-BBD3-5183FED84E5A}" type="presOf" srcId="{08BF88FE-45DE-4E89-9D84-7A44BC9D4B17}" destId="{AA67A1E2-3032-4F9A-8D6F-C6A35D9F4B66}" srcOrd="0" destOrd="0" presId="urn:microsoft.com/office/officeart/2005/8/layout/chevron1"/>
    <dgm:cxn modelId="{191BBA6C-422A-4124-955B-630C018AEA93}" srcId="{AFC9C463-CA10-494D-BAD0-B2ACEE02E9CA}" destId="{69E1FD0B-89CA-4ADE-AF16-9E80886E6D1D}" srcOrd="1" destOrd="0" parTransId="{4B097A58-7A97-45E3-ABD2-3E28C88AD23F}" sibTransId="{D924AC76-054F-400A-A56B-3C4511AEEDFC}"/>
    <dgm:cxn modelId="{3C3E2BF3-F9FB-47AD-8B6F-D6D2D65EC84F}" type="presOf" srcId="{5FEF7B88-7EE4-4B9D-94EE-68E3B9D0F7A1}" destId="{1EE326F6-7EDE-40C4-B120-B116BD1CC75D}" srcOrd="0" destOrd="0" presId="urn:microsoft.com/office/officeart/2005/8/layout/chevron1"/>
    <dgm:cxn modelId="{A6333CBF-C6EB-4BB7-A4AA-48803B53B6CA}" type="presOf" srcId="{ACD05A00-F263-43DC-82B6-1065605527D7}" destId="{D45ECAAF-5271-4981-86A7-A3741FDA87D4}" srcOrd="0" destOrd="0" presId="urn:microsoft.com/office/officeart/2005/8/layout/chevron1"/>
    <dgm:cxn modelId="{C48DFF67-604D-43E0-80C9-5C6E24537375}" type="presParOf" srcId="{CFDDDD81-FF2B-40CA-8893-118AC991DC25}" destId="{1EE326F6-7EDE-40C4-B120-B116BD1CC75D}" srcOrd="0" destOrd="0" presId="urn:microsoft.com/office/officeart/2005/8/layout/chevron1"/>
    <dgm:cxn modelId="{63029E58-8E6B-4053-B0A3-C7658AEF4BE3}" type="presParOf" srcId="{CFDDDD81-FF2B-40CA-8893-118AC991DC25}" destId="{60BC3543-40CC-488A-8013-747F9A55C558}" srcOrd="1" destOrd="0" presId="urn:microsoft.com/office/officeart/2005/8/layout/chevron1"/>
    <dgm:cxn modelId="{97BD9E78-D8EE-4332-89B6-55D2E9DA8AE8}" type="presParOf" srcId="{CFDDDD81-FF2B-40CA-8893-118AC991DC25}" destId="{275805C9-957A-4906-957D-E3FD91FA7D6A}" srcOrd="2" destOrd="0" presId="urn:microsoft.com/office/officeart/2005/8/layout/chevron1"/>
    <dgm:cxn modelId="{BAE78AEF-3E5E-410E-ADD3-328A8CC958E3}" type="presParOf" srcId="{CFDDDD81-FF2B-40CA-8893-118AC991DC25}" destId="{14B2BA10-5DD9-4642-8BDA-486BBE61C9C7}" srcOrd="3" destOrd="0" presId="urn:microsoft.com/office/officeart/2005/8/layout/chevron1"/>
    <dgm:cxn modelId="{59AA2B29-0914-465B-B0EE-754525C6B318}" type="presParOf" srcId="{CFDDDD81-FF2B-40CA-8893-118AC991DC25}" destId="{AA67A1E2-3032-4F9A-8D6F-C6A35D9F4B66}" srcOrd="4" destOrd="0" presId="urn:microsoft.com/office/officeart/2005/8/layout/chevron1"/>
    <dgm:cxn modelId="{542BA781-25FC-4AA5-9E5D-000FE6C3606D}" type="presParOf" srcId="{CFDDDD81-FF2B-40CA-8893-118AC991DC25}" destId="{C283B8D5-22DB-4D6C-9372-13CE31529F4D}" srcOrd="5" destOrd="0" presId="urn:microsoft.com/office/officeart/2005/8/layout/chevron1"/>
    <dgm:cxn modelId="{C3DFBC64-6F74-4610-912C-06DD5FC76085}" type="presParOf" srcId="{CFDDDD81-FF2B-40CA-8893-118AC991DC25}" destId="{D45ECAAF-5271-4981-86A7-A3741FDA87D4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3990D0B-0C87-48C7-BEE8-261FB133B445}">
      <dsp:nvSpPr>
        <dsp:cNvPr id="0" name=""/>
        <dsp:cNvSpPr/>
      </dsp:nvSpPr>
      <dsp:spPr>
        <a:xfrm>
          <a:off x="2053" y="0"/>
          <a:ext cx="2501547" cy="951880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4" tIns="37338" rIns="37338" bIns="37338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Výrobce</a:t>
          </a:r>
          <a:endParaRPr lang="cs-CZ" sz="2800" kern="1200" dirty="0"/>
        </a:p>
      </dsp:txBody>
      <dsp:txXfrm>
        <a:off x="2053" y="0"/>
        <a:ext cx="2501547" cy="951880"/>
      </dsp:txXfrm>
    </dsp:sp>
    <dsp:sp modelId="{218F9CD6-0CF6-4D0B-93B4-E15DEA1B1DBB}">
      <dsp:nvSpPr>
        <dsp:cNvPr id="0" name=""/>
        <dsp:cNvSpPr/>
      </dsp:nvSpPr>
      <dsp:spPr>
        <a:xfrm>
          <a:off x="2253446" y="0"/>
          <a:ext cx="2501547" cy="951880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4" tIns="37338" rIns="37338" bIns="37338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MO</a:t>
          </a:r>
          <a:endParaRPr lang="cs-CZ" sz="2800" kern="1200" dirty="0"/>
        </a:p>
      </dsp:txBody>
      <dsp:txXfrm>
        <a:off x="2253446" y="0"/>
        <a:ext cx="2501547" cy="951880"/>
      </dsp:txXfrm>
    </dsp:sp>
    <dsp:sp modelId="{5AAD1111-6BAD-4A65-BA68-AAA0E0D0CF77}">
      <dsp:nvSpPr>
        <dsp:cNvPr id="0" name=""/>
        <dsp:cNvSpPr/>
      </dsp:nvSpPr>
      <dsp:spPr>
        <a:xfrm>
          <a:off x="4504839" y="0"/>
          <a:ext cx="2501547" cy="951880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4" tIns="37338" rIns="37338" bIns="37338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Zákazník</a:t>
          </a:r>
          <a:endParaRPr lang="cs-CZ" sz="2800" kern="1200" dirty="0"/>
        </a:p>
      </dsp:txBody>
      <dsp:txXfrm>
        <a:off x="4504839" y="0"/>
        <a:ext cx="2501547" cy="95188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9BE53EF-A249-431E-AA5C-D9ECDFCF514B}">
      <dsp:nvSpPr>
        <dsp:cNvPr id="0" name=""/>
        <dsp:cNvSpPr/>
      </dsp:nvSpPr>
      <dsp:spPr>
        <a:xfrm>
          <a:off x="23664" y="1671964"/>
          <a:ext cx="1892415" cy="756966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Výrobce</a:t>
          </a:r>
          <a:endParaRPr lang="cs-CZ" sz="2000" kern="1200" dirty="0"/>
        </a:p>
      </dsp:txBody>
      <dsp:txXfrm>
        <a:off x="23664" y="1671964"/>
        <a:ext cx="1892415" cy="756966"/>
      </dsp:txXfrm>
    </dsp:sp>
    <dsp:sp modelId="{B638975B-FC26-4525-9654-63881DE012E4}">
      <dsp:nvSpPr>
        <dsp:cNvPr id="0" name=""/>
        <dsp:cNvSpPr/>
      </dsp:nvSpPr>
      <dsp:spPr>
        <a:xfrm>
          <a:off x="1706425" y="1653516"/>
          <a:ext cx="1892415" cy="756966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VO</a:t>
          </a:r>
          <a:endParaRPr lang="cs-CZ" sz="2000" kern="1200" dirty="0"/>
        </a:p>
      </dsp:txBody>
      <dsp:txXfrm>
        <a:off x="1706425" y="1653516"/>
        <a:ext cx="1892415" cy="756966"/>
      </dsp:txXfrm>
    </dsp:sp>
    <dsp:sp modelId="{844A466F-E0A6-4509-9D6A-D08BC5801A0C}">
      <dsp:nvSpPr>
        <dsp:cNvPr id="0" name=""/>
        <dsp:cNvSpPr/>
      </dsp:nvSpPr>
      <dsp:spPr>
        <a:xfrm>
          <a:off x="3409599" y="1653516"/>
          <a:ext cx="1892415" cy="756966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MO</a:t>
          </a:r>
          <a:endParaRPr lang="cs-CZ" sz="2000" kern="1200" dirty="0"/>
        </a:p>
      </dsp:txBody>
      <dsp:txXfrm>
        <a:off x="3409599" y="1653516"/>
        <a:ext cx="1892415" cy="756966"/>
      </dsp:txXfrm>
    </dsp:sp>
    <dsp:sp modelId="{AE64132C-4EF5-4FC2-9B2D-1FEDD75A3A22}">
      <dsp:nvSpPr>
        <dsp:cNvPr id="0" name=""/>
        <dsp:cNvSpPr/>
      </dsp:nvSpPr>
      <dsp:spPr>
        <a:xfrm>
          <a:off x="5112773" y="1653516"/>
          <a:ext cx="1892415" cy="756966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Zákazník</a:t>
          </a:r>
          <a:endParaRPr lang="cs-CZ" sz="2000" kern="1200" dirty="0"/>
        </a:p>
      </dsp:txBody>
      <dsp:txXfrm>
        <a:off x="5112773" y="1653516"/>
        <a:ext cx="1892415" cy="756966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EE326F6-7EDE-40C4-B120-B116BD1CC75D}">
      <dsp:nvSpPr>
        <dsp:cNvPr id="0" name=""/>
        <dsp:cNvSpPr/>
      </dsp:nvSpPr>
      <dsp:spPr>
        <a:xfrm>
          <a:off x="3273" y="0"/>
          <a:ext cx="1905469" cy="720080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Výrobce</a:t>
          </a:r>
          <a:endParaRPr lang="cs-CZ" sz="2100" kern="1200" dirty="0"/>
        </a:p>
      </dsp:txBody>
      <dsp:txXfrm>
        <a:off x="3273" y="0"/>
        <a:ext cx="1905469" cy="720080"/>
      </dsp:txXfrm>
    </dsp:sp>
    <dsp:sp modelId="{275805C9-957A-4906-957D-E3FD91FA7D6A}">
      <dsp:nvSpPr>
        <dsp:cNvPr id="0" name=""/>
        <dsp:cNvSpPr/>
      </dsp:nvSpPr>
      <dsp:spPr>
        <a:xfrm>
          <a:off x="1718195" y="0"/>
          <a:ext cx="1905469" cy="720080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Dovozce</a:t>
          </a:r>
          <a:endParaRPr lang="cs-CZ" sz="2100" kern="1200" dirty="0"/>
        </a:p>
      </dsp:txBody>
      <dsp:txXfrm>
        <a:off x="1718195" y="0"/>
        <a:ext cx="1905469" cy="720080"/>
      </dsp:txXfrm>
    </dsp:sp>
    <dsp:sp modelId="{AA67A1E2-3032-4F9A-8D6F-C6A35D9F4B66}">
      <dsp:nvSpPr>
        <dsp:cNvPr id="0" name=""/>
        <dsp:cNvSpPr/>
      </dsp:nvSpPr>
      <dsp:spPr>
        <a:xfrm>
          <a:off x="3433118" y="0"/>
          <a:ext cx="1905469" cy="720080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MO</a:t>
          </a:r>
          <a:endParaRPr lang="cs-CZ" sz="2100" kern="1200" dirty="0"/>
        </a:p>
      </dsp:txBody>
      <dsp:txXfrm>
        <a:off x="3433118" y="0"/>
        <a:ext cx="1905469" cy="720080"/>
      </dsp:txXfrm>
    </dsp:sp>
    <dsp:sp modelId="{D45ECAAF-5271-4981-86A7-A3741FDA87D4}">
      <dsp:nvSpPr>
        <dsp:cNvPr id="0" name=""/>
        <dsp:cNvSpPr/>
      </dsp:nvSpPr>
      <dsp:spPr>
        <a:xfrm>
          <a:off x="5148041" y="0"/>
          <a:ext cx="1905469" cy="720080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Zákazník</a:t>
          </a:r>
          <a:endParaRPr lang="cs-CZ" sz="2100" kern="1200" dirty="0"/>
        </a:p>
      </dsp:txBody>
      <dsp:txXfrm>
        <a:off x="5148041" y="0"/>
        <a:ext cx="1905469" cy="7200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6696D-78A3-4E60-BEE9-6F6028BCDD4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311C-F304-4C02-8EFE-79E8D8EDCE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6696D-78A3-4E60-BEE9-6F6028BCDD4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311C-F304-4C02-8EFE-79E8D8EDCE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6696D-78A3-4E60-BEE9-6F6028BCDD4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311C-F304-4C02-8EFE-79E8D8EDCE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6696D-78A3-4E60-BEE9-6F6028BCDD4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311C-F304-4C02-8EFE-79E8D8EDCE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6696D-78A3-4E60-BEE9-6F6028BCDD4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311C-F304-4C02-8EFE-79E8D8EDCE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6696D-78A3-4E60-BEE9-6F6028BCDD4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311C-F304-4C02-8EFE-79E8D8EDCE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6696D-78A3-4E60-BEE9-6F6028BCDD4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311C-F304-4C02-8EFE-79E8D8EDCE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6696D-78A3-4E60-BEE9-6F6028BCDD4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311C-F304-4C02-8EFE-79E8D8EDCE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6696D-78A3-4E60-BEE9-6F6028BCDD4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311C-F304-4C02-8EFE-79E8D8EDCE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6696D-78A3-4E60-BEE9-6F6028BCDD4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311C-F304-4C02-8EFE-79E8D8EDCE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6696D-78A3-4E60-BEE9-6F6028BCDD4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311C-F304-4C02-8EFE-79E8D8EDCE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966696D-78A3-4E60-BEE9-6F6028BCDD44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B8B311C-F304-4C02-8EFE-79E8D8EDCE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Nepřímá distribuce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3833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507878760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VY_11_INOVACE_MAR34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Marketingový mix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Nepřímá distribuce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28.10.2012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druhy nepřímé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distribuce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88889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620688"/>
            <a:ext cx="7488832" cy="5562952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Nepřímá distribuce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  <a:p>
            <a:pPr algn="just"/>
            <a:r>
              <a:rPr lang="cs-CZ" dirty="0" smtClean="0"/>
              <a:t>- využívá mezičlánků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Každý mezičlánek v distribuci zvyšuje konečnou cenu pro zákazníka o marži.</a:t>
            </a:r>
          </a:p>
          <a:p>
            <a:pPr algn="just"/>
            <a:endParaRPr lang="cs-CZ" dirty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0238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533456" cy="536177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48566367"/>
              </p:ext>
            </p:extLst>
          </p:nvPr>
        </p:nvGraphicFramePr>
        <p:xfrm>
          <a:off x="1524000" y="1397000"/>
          <a:ext cx="7008440" cy="951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814585470"/>
              </p:ext>
            </p:extLst>
          </p:nvPr>
        </p:nvGraphicFramePr>
        <p:xfrm>
          <a:off x="1524000" y="1397000"/>
          <a:ext cx="700844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3266884654"/>
              </p:ext>
            </p:extLst>
          </p:nvPr>
        </p:nvGraphicFramePr>
        <p:xfrm>
          <a:off x="1547664" y="4293096"/>
          <a:ext cx="7056784" cy="720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xmlns="" val="3352494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605464" cy="55778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Nepřímá distribuce:</a:t>
            </a:r>
          </a:p>
          <a:p>
            <a:endParaRPr lang="cs-CZ" dirty="0"/>
          </a:p>
          <a:p>
            <a:pPr algn="just"/>
            <a:r>
              <a:rPr lang="cs-CZ" dirty="0" smtClean="0"/>
              <a:t> + účinnější prodej zboží – prodejní úkony nekoná výrobce, ale prostředník</a:t>
            </a:r>
          </a:p>
          <a:p>
            <a:pPr algn="just"/>
            <a:endParaRPr lang="cs-CZ" dirty="0"/>
          </a:p>
          <a:p>
            <a:pPr marL="4572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-   nárůst ceny pro konečného spotřebitele</a:t>
            </a:r>
          </a:p>
          <a:p>
            <a:pPr marL="45720" indent="0" algn="just">
              <a:buNone/>
            </a:pPr>
            <a:r>
              <a:rPr lang="cs-CZ" dirty="0" smtClean="0"/>
              <a:t>    -   riziko platební neschopnosti zprostředkovatele</a:t>
            </a:r>
          </a:p>
          <a:p>
            <a:pPr marL="45720" indent="0" algn="just">
              <a:buNone/>
            </a:pPr>
            <a:r>
              <a:rPr lang="cs-CZ" dirty="0" smtClean="0"/>
              <a:t>    -   ztráta kontroly výrobce nad zbožím</a:t>
            </a:r>
          </a:p>
          <a:p>
            <a:pPr marL="4572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-   malá zpětná vazba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3774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564980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FCE distribučních cest: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1.) obchodní</a:t>
            </a:r>
            <a:r>
              <a:rPr lang="cs-CZ" dirty="0" smtClean="0"/>
              <a:t> </a:t>
            </a:r>
          </a:p>
          <a:p>
            <a:r>
              <a:rPr lang="cs-CZ" dirty="0" smtClean="0"/>
              <a:t>- obchodní vztahy mezi výrobcem, mezičlánkem a konečným spotřebitelem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2.) logistická</a:t>
            </a:r>
          </a:p>
          <a:p>
            <a:r>
              <a:rPr lang="cs-CZ" dirty="0" smtClean="0"/>
              <a:t>- fyzická distribuce výrobku od výrobce k zákazníkovi  (doprava, skladování, manipulace )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3.) podpůrná</a:t>
            </a:r>
          </a:p>
          <a:p>
            <a:r>
              <a:rPr lang="cs-CZ" dirty="0" smtClean="0"/>
              <a:t>- souvisí s pomocí prodeje zboží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5437376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</TotalTime>
  <Words>168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Nepřímá distribuce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Nepřímá distribuce</dc:title>
  <dc:creator>U203UCITEL</dc:creator>
  <cp:lastModifiedBy>Dum</cp:lastModifiedBy>
  <cp:revision>5</cp:revision>
  <dcterms:created xsi:type="dcterms:W3CDTF">2013-04-16T11:33:49Z</dcterms:created>
  <dcterms:modified xsi:type="dcterms:W3CDTF">2013-05-14T20:40:55Z</dcterms:modified>
</cp:coreProperties>
</file>