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1C6B7-83AB-4B91-8ED2-515CB3C186D5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706CE-F83F-48E6-9062-24D3FA17FB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A4BB0-90EC-4D7F-978B-13905FB0CE3B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1AF5C-8F31-4849-9602-C0728DEC2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D8FB5-C932-42A4-9810-9036D770855D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BB1AB-74BD-4754-91CC-E602CCADD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D424B-9375-4129-A919-C9CCD39BD31A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8B081-B467-4259-988C-36434EA13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BD067-67C4-426F-8C60-F1E039D266E3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DFE0A-5D50-4109-B562-913080EC1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8CC6F-7D33-4C9A-84F9-E0DD3CC06CF0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5DB06-3255-4793-ADC1-C4A6ACA156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37895-14D6-4EA9-9133-315C9E2DB4D1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9186C-2D58-4D94-8162-80DC5B2FC8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14E6C-9862-4DBA-87C0-917ED5F81031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A3D21-64AA-4FE5-B5F0-18C217E5D6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DD101-B2BC-44BF-A6C9-EDAA41542E21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A47E8E-DA08-42F2-AA6A-00848A517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14B55-9A98-4EDF-BE13-2B483E7B3660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59DC8-54E4-47F7-B37B-997FB4EB5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1036B-81CA-4520-99B9-8006201FC2F5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6AB17-F7FB-4DA7-B296-99C996F32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15F7C6-E142-4B1E-B04B-9CE98EC9C492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4BAE3B-4C4B-4570-A234-ADA7F36D8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&#225;nk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r>
              <a:rPr lang="cs-CZ" smtClean="0"/>
              <a:t>Ing. Lenka Bombera Piskačová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3600" dirty="0" smtClean="0"/>
              <a:t>Prostředky a metody public relations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</p:nvPr>
        </p:nvGraphicFramePr>
        <p:xfrm>
          <a:off x="1143000" y="731838"/>
          <a:ext cx="6911975" cy="383381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VY_11_INOVACE_MAR38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Prostředky a metody PR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3.11.2012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prostředky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 metodami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7245350" cy="5721350"/>
          </a:xfrm>
        </p:spPr>
        <p:txBody>
          <a:bodyPr/>
          <a:lstStyle/>
          <a:p>
            <a:pPr algn="ctr"/>
            <a:r>
              <a:rPr lang="cs-CZ" b="1" u="sng" smtClean="0">
                <a:solidFill>
                  <a:srgbClr val="FF0000"/>
                </a:solidFill>
              </a:rPr>
              <a:t>Prostředky a metody public relations:</a:t>
            </a:r>
          </a:p>
          <a:p>
            <a:endParaRPr lang="cs-CZ" smtClean="0"/>
          </a:p>
          <a:p>
            <a:r>
              <a:rPr lang="cs-CZ" smtClean="0"/>
              <a:t>1.) </a:t>
            </a:r>
            <a:r>
              <a:rPr lang="cs-CZ" smtClean="0">
                <a:solidFill>
                  <a:srgbClr val="FF0000"/>
                </a:solidFill>
              </a:rPr>
              <a:t>Press relations</a:t>
            </a:r>
          </a:p>
          <a:p>
            <a:pPr algn="just"/>
            <a:r>
              <a:rPr lang="cs-CZ" smtClean="0"/>
              <a:t>- vztah ke sdělovacím prostředkům formou tiskových konferencí, interview, zpráv …..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2.) </a:t>
            </a:r>
            <a:r>
              <a:rPr lang="cs-CZ" smtClean="0">
                <a:solidFill>
                  <a:srgbClr val="FF0000"/>
                </a:solidFill>
              </a:rPr>
              <a:t>Firemní akce</a:t>
            </a:r>
          </a:p>
          <a:p>
            <a:pPr algn="just"/>
            <a:r>
              <a:rPr lang="cs-CZ" smtClean="0"/>
              <a:t>- seznamování veřejnosti s určitými aktivitami firmy, př. slavnostní večírek k výročí založení firmy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3.) </a:t>
            </a:r>
            <a:r>
              <a:rPr lang="cs-CZ" smtClean="0">
                <a:solidFill>
                  <a:srgbClr val="FF0000"/>
                </a:solidFill>
              </a:rPr>
              <a:t>Sponzorování</a:t>
            </a:r>
          </a:p>
          <a:p>
            <a:pPr algn="just"/>
            <a:r>
              <a:rPr lang="cs-CZ" smtClean="0"/>
              <a:t>- finanční podpora různých aktivit z oblastí jako jsou např. kultura, sport, charita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7677150" cy="5792787"/>
          </a:xfrm>
        </p:spPr>
        <p:txBody>
          <a:bodyPr/>
          <a:lstStyle/>
          <a:p>
            <a:r>
              <a:rPr lang="cs-CZ" smtClean="0"/>
              <a:t>4.) </a:t>
            </a:r>
            <a:r>
              <a:rPr lang="cs-CZ" smtClean="0">
                <a:solidFill>
                  <a:srgbClr val="FF0000"/>
                </a:solidFill>
              </a:rPr>
              <a:t>Lobbování</a:t>
            </a:r>
          </a:p>
          <a:p>
            <a:pPr algn="just"/>
            <a:r>
              <a:rPr lang="cs-CZ" smtClean="0"/>
              <a:t>- zastupování zájmů firmy při jednání s veřejnými činiteli – politiky či zákonodárci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5.) </a:t>
            </a:r>
            <a:r>
              <a:rPr lang="cs-CZ" smtClean="0">
                <a:solidFill>
                  <a:srgbClr val="FF0000"/>
                </a:solidFill>
              </a:rPr>
              <a:t>Firemní identita </a:t>
            </a:r>
          </a:p>
          <a:p>
            <a:pPr algn="just"/>
            <a:r>
              <a:rPr lang="cs-CZ" smtClean="0"/>
              <a:t>– stanovení a zachování jednotné vizuální podoby firmy (firemní barvy, logo, </a:t>
            </a:r>
            <a:r>
              <a:rPr lang="cs-CZ" smtClean="0">
                <a:solidFill>
                  <a:schemeClr val="tx1"/>
                </a:solidFill>
                <a:hlinkClick r:id="rId2"/>
              </a:rPr>
              <a:t>www. stránky</a:t>
            </a:r>
            <a:r>
              <a:rPr lang="cs-CZ" smtClean="0">
                <a:solidFill>
                  <a:schemeClr val="tx1"/>
                </a:solidFill>
              </a:rPr>
              <a:t> </a:t>
            </a:r>
            <a:r>
              <a:rPr lang="cs-CZ" smtClean="0"/>
              <a:t>….)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6.) </a:t>
            </a:r>
            <a:r>
              <a:rPr lang="cs-CZ" smtClean="0">
                <a:solidFill>
                  <a:srgbClr val="FF0000"/>
                </a:solidFill>
              </a:rPr>
              <a:t>Firemní kultura</a:t>
            </a:r>
          </a:p>
          <a:p>
            <a:pPr algn="just"/>
            <a:r>
              <a:rPr lang="cs-CZ" smtClean="0"/>
              <a:t>- chování zaměstnanců k zákazníkovi a obchodním partnerům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7.) </a:t>
            </a:r>
            <a:r>
              <a:rPr lang="cs-CZ" smtClean="0">
                <a:solidFill>
                  <a:srgbClr val="FF0000"/>
                </a:solidFill>
              </a:rPr>
              <a:t>Činnost spojená se sociální odpovědností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</TotalTime>
  <Words>143</Words>
  <Application>Microsoft Office PowerPoint</Application>
  <PresentationFormat>On-screen Show (4:3)</PresentationFormat>
  <Paragraphs>43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Trebuchet MS</vt:lpstr>
      <vt:lpstr>Arial</vt:lpstr>
      <vt:lpstr>Georgia</vt:lpstr>
      <vt:lpstr>Calibri</vt:lpstr>
      <vt:lpstr>Century Gothic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Prostředky a metody public relations</dc:title>
  <dc:creator>U203UCITEL</dc:creator>
  <cp:lastModifiedBy>DUM</cp:lastModifiedBy>
  <cp:revision>5</cp:revision>
  <dcterms:created xsi:type="dcterms:W3CDTF">2013-04-17T08:08:42Z</dcterms:created>
  <dcterms:modified xsi:type="dcterms:W3CDTF">2013-05-14T20:56:32Z</dcterms:modified>
</cp:coreProperties>
</file>