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6AD820-E024-4F19-8A6D-782A97A89A1F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527EF9E-0080-47AE-A010-BB52FA5513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Psychologie ceny </a:t>
            </a:r>
            <a:r>
              <a:rPr lang="cs-CZ" dirty="0" smtClean="0"/>
              <a:t>               a </a:t>
            </a:r>
            <a:r>
              <a:rPr lang="cs-CZ" dirty="0" smtClean="0"/>
              <a:t>cenové triky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038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7350036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VY_11_INOVACE_MAR39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Psychologie ceny a cenové triky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4.11.2012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psychologií ceny a cenovými triky.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1041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649808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Psychologie ceny a cenové triky</a:t>
            </a:r>
          </a:p>
          <a:p>
            <a:endParaRPr lang="cs-CZ" dirty="0"/>
          </a:p>
          <a:p>
            <a:pPr algn="just"/>
            <a:r>
              <a:rPr lang="cs-CZ" dirty="0" smtClean="0"/>
              <a:t>1.) </a:t>
            </a:r>
            <a:r>
              <a:rPr lang="cs-CZ" dirty="0" smtClean="0">
                <a:solidFill>
                  <a:srgbClr val="FF0000"/>
                </a:solidFill>
              </a:rPr>
              <a:t>prestižní cena </a:t>
            </a:r>
            <a:r>
              <a:rPr lang="cs-CZ" dirty="0" smtClean="0"/>
              <a:t>– vysoká cena navozuje pocit kvality, výjimečnosti, exkluzivnosti apod.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2.) </a:t>
            </a:r>
            <a:r>
              <a:rPr lang="cs-CZ" dirty="0" smtClean="0">
                <a:solidFill>
                  <a:srgbClr val="FF0000"/>
                </a:solidFill>
              </a:rPr>
              <a:t>ceny končící číslicí 9 </a:t>
            </a:r>
            <a:r>
              <a:rPr lang="cs-CZ" dirty="0" smtClean="0"/>
              <a:t>– vypadají opticky nižší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99,-  959,- 1999,-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3.) </a:t>
            </a:r>
            <a:r>
              <a:rPr lang="cs-CZ" dirty="0" smtClean="0">
                <a:solidFill>
                  <a:srgbClr val="FF0000"/>
                </a:solidFill>
              </a:rPr>
              <a:t>cenové řady </a:t>
            </a:r>
            <a:r>
              <a:rPr lang="cs-CZ" dirty="0" smtClean="0"/>
              <a:t>– zboží se prodává např. ve třech cenových hladinách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412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5649808"/>
          </a:xfrm>
        </p:spPr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4.) </a:t>
            </a:r>
            <a:r>
              <a:rPr lang="cs-CZ" dirty="0" smtClean="0">
                <a:solidFill>
                  <a:srgbClr val="FF0000"/>
                </a:solidFill>
              </a:rPr>
              <a:t>procentní sleva </a:t>
            </a:r>
            <a:r>
              <a:rPr lang="cs-CZ" dirty="0" smtClean="0"/>
              <a:t>– při koupi se rovnou odečte procentní sleva ( např. 5% z ceny )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5.) </a:t>
            </a:r>
            <a:r>
              <a:rPr lang="cs-CZ" dirty="0" smtClean="0">
                <a:solidFill>
                  <a:srgbClr val="FF0000"/>
                </a:solidFill>
              </a:rPr>
              <a:t>umělá cena </a:t>
            </a:r>
            <a:r>
              <a:rPr lang="cs-CZ" dirty="0" smtClean="0"/>
              <a:t>– cena se uměle zvýší, aby se posléze snížila ( např. z 467,- Kč na 659,- Kč, a pak na 459,- Kč )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6.) </a:t>
            </a:r>
            <a:r>
              <a:rPr lang="cs-CZ" dirty="0" smtClean="0">
                <a:solidFill>
                  <a:srgbClr val="FF0000"/>
                </a:solidFill>
              </a:rPr>
              <a:t>cena zahrnující dva výrobky </a:t>
            </a:r>
            <a:r>
              <a:rPr lang="cs-CZ" dirty="0" smtClean="0"/>
              <a:t>– např. 125,- Kč za šampon + krém v hodnotě 30,- Kč zdarma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333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577800"/>
          </a:xfrm>
        </p:spPr>
        <p:txBody>
          <a:bodyPr/>
          <a:lstStyle/>
          <a:p>
            <a:endParaRPr lang="cs-CZ" dirty="0" smtClean="0"/>
          </a:p>
          <a:p>
            <a:pPr algn="just"/>
            <a:r>
              <a:rPr lang="cs-CZ" dirty="0" smtClean="0"/>
              <a:t>7.) </a:t>
            </a:r>
            <a:r>
              <a:rPr lang="cs-CZ" dirty="0" smtClean="0">
                <a:solidFill>
                  <a:srgbClr val="FF0000"/>
                </a:solidFill>
              </a:rPr>
              <a:t>množstevní slevy </a:t>
            </a:r>
            <a:r>
              <a:rPr lang="cs-CZ" dirty="0" smtClean="0"/>
              <a:t>– např. tzv. ekonomická balení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8.) </a:t>
            </a:r>
            <a:r>
              <a:rPr lang="cs-CZ" dirty="0" smtClean="0">
                <a:solidFill>
                  <a:srgbClr val="FF0000"/>
                </a:solidFill>
              </a:rPr>
              <a:t>sezonní výprodeje </a:t>
            </a:r>
            <a:r>
              <a:rPr lang="cs-CZ" dirty="0" smtClean="0"/>
              <a:t>– př. výprodej plavek v </a:t>
            </a:r>
            <a:r>
              <a:rPr lang="cs-CZ" smtClean="0"/>
              <a:t>průběhu </a:t>
            </a:r>
            <a:r>
              <a:rPr lang="cs-CZ" smtClean="0"/>
              <a:t>         a </a:t>
            </a:r>
            <a:r>
              <a:rPr lang="cs-CZ" dirty="0" smtClean="0"/>
              <a:t>na konci sezony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9.) </a:t>
            </a:r>
            <a:r>
              <a:rPr lang="cs-CZ" dirty="0" smtClean="0">
                <a:solidFill>
                  <a:srgbClr val="FF0000"/>
                </a:solidFill>
              </a:rPr>
              <a:t>cena včetně kuponu na slevu u dalšího nákupu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118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</TotalTime>
  <Words>224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Psychologie ceny                a cenové triky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 ceny a cenové triky</dc:title>
  <dc:creator>U203UCITEL</dc:creator>
  <cp:lastModifiedBy>Dum</cp:lastModifiedBy>
  <cp:revision>6</cp:revision>
  <dcterms:created xsi:type="dcterms:W3CDTF">2013-04-16T11:01:27Z</dcterms:created>
  <dcterms:modified xsi:type="dcterms:W3CDTF">2013-05-14T21:00:54Z</dcterms:modified>
</cp:coreProperties>
</file>