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CC2758-70CB-4F32-AE6E-91F973D45A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2043F7-9B1C-4E25-B377-D3DB617C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Kvalitativní výzkum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58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641638249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VY_11_INOVACE_MAR27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 výzkum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Kvalitativní výzkum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5.11.2012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metodami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kvalitativního výzkumu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1208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289768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KVALITATIVNÍ VÝZKUM</a:t>
            </a:r>
          </a:p>
          <a:p>
            <a:endParaRPr lang="cs-CZ" dirty="0"/>
          </a:p>
          <a:p>
            <a:pPr algn="just"/>
            <a:r>
              <a:rPr lang="cs-CZ" dirty="0" smtClean="0"/>
              <a:t>- hledá odpovědi na otázky „Proč?“ a „Jak?“ a zjišťuje důvody a příčiny chování lidí</a:t>
            </a:r>
          </a:p>
          <a:p>
            <a:pPr algn="just"/>
            <a:endParaRPr lang="cs-CZ" dirty="0"/>
          </a:p>
          <a:p>
            <a:pPr algn="just"/>
            <a:r>
              <a:rPr lang="cs-CZ" dirty="0"/>
              <a:t> </a:t>
            </a:r>
            <a:r>
              <a:rPr lang="cs-CZ" dirty="0" smtClean="0"/>
              <a:t>- důraz  klade na podrobné zkoumání názorů vybraného vzorku cílové skupiny a na zkoumaný problém nebo jev.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sleduje průběh jevů, zaměřuje se na informace </a:t>
            </a:r>
            <a:r>
              <a:rPr lang="cs-CZ" dirty="0" smtClean="0"/>
              <a:t>                    u </a:t>
            </a:r>
            <a:r>
              <a:rPr lang="cs-CZ" dirty="0" smtClean="0"/>
              <a:t>malého vzorku nositelů a slouží ke zjišťování motivace, postojů a chování zákazníka.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8718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548680"/>
            <a:ext cx="7389440" cy="576064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Charakteristika kvalitativního výzkumu:</a:t>
            </a:r>
          </a:p>
          <a:p>
            <a:endParaRPr lang="cs-CZ" dirty="0" smtClean="0"/>
          </a:p>
          <a:p>
            <a:r>
              <a:rPr lang="cs-CZ" dirty="0" smtClean="0"/>
              <a:t>- zkoumá postoje a názory na sledovanou problematiku</a:t>
            </a:r>
          </a:p>
          <a:p>
            <a:endParaRPr lang="cs-CZ" dirty="0"/>
          </a:p>
          <a:p>
            <a:r>
              <a:rPr lang="cs-CZ" dirty="0" smtClean="0"/>
              <a:t>- zjišťuje motivaci zákazníků</a:t>
            </a:r>
          </a:p>
          <a:p>
            <a:endParaRPr lang="cs-CZ" dirty="0"/>
          </a:p>
          <a:p>
            <a:r>
              <a:rPr lang="cs-CZ" dirty="0" smtClean="0"/>
              <a:t>- testuje kvalitu obalů, vhodnost názvů a koncepcí</a:t>
            </a:r>
          </a:p>
          <a:p>
            <a:endParaRPr lang="cs-CZ" dirty="0"/>
          </a:p>
          <a:p>
            <a:r>
              <a:rPr lang="cs-CZ" dirty="0" smtClean="0"/>
              <a:t>- zjišťuje spotřebitelské chování – zájem kupujících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4722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34428" cy="5721816"/>
          </a:xfrm>
        </p:spPr>
        <p:txBody>
          <a:bodyPr/>
          <a:lstStyle/>
          <a:p>
            <a:r>
              <a:rPr lang="cs-CZ" dirty="0" smtClean="0"/>
              <a:t>Techniky kvalitativního výzkumu:</a:t>
            </a:r>
          </a:p>
          <a:p>
            <a:endParaRPr lang="cs-CZ" dirty="0"/>
          </a:p>
          <a:p>
            <a:r>
              <a:rPr lang="cs-CZ" dirty="0" smtClean="0"/>
              <a:t>1.) hloubkový rozhovor</a:t>
            </a:r>
          </a:p>
          <a:p>
            <a:endParaRPr lang="cs-CZ" dirty="0"/>
          </a:p>
          <a:p>
            <a:r>
              <a:rPr lang="cs-CZ" dirty="0" smtClean="0"/>
              <a:t>2.) skupinový rozhovor</a:t>
            </a:r>
          </a:p>
          <a:p>
            <a:endParaRPr lang="cs-CZ" dirty="0"/>
          </a:p>
          <a:p>
            <a:r>
              <a:rPr lang="cs-CZ" dirty="0" smtClean="0"/>
              <a:t>3.) brainstorming</a:t>
            </a:r>
          </a:p>
          <a:p>
            <a:endParaRPr lang="cs-CZ" dirty="0"/>
          </a:p>
          <a:p>
            <a:r>
              <a:rPr lang="cs-CZ" dirty="0" smtClean="0"/>
              <a:t>4.) projekční techniky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1989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217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1.) Hloubkový rozhovor</a:t>
            </a:r>
          </a:p>
          <a:p>
            <a:r>
              <a:rPr lang="cs-CZ" dirty="0" smtClean="0"/>
              <a:t>- probíhá formou volné a otevřené diskuse</a:t>
            </a:r>
          </a:p>
          <a:p>
            <a:pPr algn="just"/>
            <a:r>
              <a:rPr lang="cs-CZ" dirty="0" smtClean="0"/>
              <a:t>- důraz není kladen na poskytované informace, ale na reakce dotazovaných</a:t>
            </a:r>
          </a:p>
          <a:p>
            <a:pPr algn="just"/>
            <a:r>
              <a:rPr lang="cs-CZ" dirty="0" smtClean="0"/>
              <a:t>- úspěch závisí na uvolněném a sympatickém vztahu mezi tazatelem a dotazovaným, na schopnosti korigovat diskusi ke zkoumanému jevu</a:t>
            </a:r>
          </a:p>
          <a:p>
            <a:pPr algn="just"/>
            <a:r>
              <a:rPr lang="cs-CZ" dirty="0" smtClean="0"/>
              <a:t>- tazatel je autorem problémových otázek, které by dotazovaní měli zodpovědět, vystupuje hlavně v roli posluchače</a:t>
            </a:r>
          </a:p>
          <a:p>
            <a:pPr algn="just"/>
            <a:r>
              <a:rPr lang="cs-CZ" dirty="0" smtClean="0"/>
              <a:t>- zaznamenaný rozhovor se následně zpracovává</a:t>
            </a:r>
          </a:p>
          <a:p>
            <a:pPr algn="just"/>
            <a:r>
              <a:rPr lang="cs-CZ" dirty="0" smtClean="0"/>
              <a:t>- tazatel musí být vysoce kvalifikovaná  a komunikativní osoba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9945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86583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 Skupinový rozhovor</a:t>
            </a:r>
          </a:p>
          <a:p>
            <a:endParaRPr lang="cs-CZ" dirty="0"/>
          </a:p>
          <a:p>
            <a:pPr algn="just"/>
            <a:r>
              <a:rPr lang="cs-CZ" dirty="0" smtClean="0"/>
              <a:t>- řízený rozhovor skupiny vybraných osob, </a:t>
            </a:r>
            <a:r>
              <a:rPr lang="cs-CZ" dirty="0" smtClean="0"/>
              <a:t>                 ve </a:t>
            </a:r>
            <a:r>
              <a:rPr lang="cs-CZ" dirty="0" smtClean="0"/>
              <a:t>kterém dochází ke konfrontaci různých názorů jednotlivce</a:t>
            </a:r>
          </a:p>
          <a:p>
            <a:pPr algn="just"/>
            <a:r>
              <a:rPr lang="cs-CZ" dirty="0" smtClean="0"/>
              <a:t>- každý účastník je vystaven názorům ostatních členů skupiny</a:t>
            </a:r>
          </a:p>
          <a:p>
            <a:pPr algn="just"/>
            <a:r>
              <a:rPr lang="cs-CZ" dirty="0" smtClean="0"/>
              <a:t>- 6 -10 členů skupiny</a:t>
            </a:r>
          </a:p>
          <a:p>
            <a:pPr algn="just"/>
            <a:r>
              <a:rPr lang="cs-CZ" dirty="0" smtClean="0"/>
              <a:t>- moderátor musí být objektivní, znalý problému </a:t>
            </a:r>
          </a:p>
          <a:p>
            <a:pPr algn="just"/>
            <a:r>
              <a:rPr lang="cs-CZ" dirty="0" smtClean="0"/>
              <a:t>- zaznamenaný rozhovor se následně vyhodnocuje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3074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543378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3.) Brainstorming</a:t>
            </a:r>
          </a:p>
          <a:p>
            <a:endParaRPr lang="cs-CZ" dirty="0"/>
          </a:p>
          <a:p>
            <a:pPr algn="just"/>
            <a:r>
              <a:rPr lang="cs-CZ" dirty="0" smtClean="0"/>
              <a:t>- skupinová diskuse s přesně danými pravidly, jejímž cílem je vyprodukovat co nejvíce originálních myšlenek, námětů a nápadů.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skupině osob se nastíní problém, každý účastník diskuse jej ovšem řeší sám, svou metodou.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poté následuje společné hledání ideálního řešení tohoto problému.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57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76672"/>
            <a:ext cx="7488832" cy="527492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4.) Projekční techniky</a:t>
            </a:r>
          </a:p>
          <a:p>
            <a:endParaRPr lang="cs-CZ" dirty="0"/>
          </a:p>
          <a:p>
            <a:pPr algn="just"/>
            <a:r>
              <a:rPr lang="cs-CZ" dirty="0" smtClean="0"/>
              <a:t>- používají se tehdy, když respondent není ochoten či schopen reagovat na přímé otázky: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dotazovanému se předkládá mnohoznačný podnět, on jej má pouze okomentovat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jedná se např. o volné dokončování vět, příběhů, obrázků, přiřazování barev 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128724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</TotalTime>
  <Words>394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Kvalitativní výzkum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Kvalitativní výzkum</dc:title>
  <dc:creator>U203UCITEL</dc:creator>
  <cp:lastModifiedBy>Dum</cp:lastModifiedBy>
  <cp:revision>9</cp:revision>
  <dcterms:created xsi:type="dcterms:W3CDTF">2013-04-17T09:56:08Z</dcterms:created>
  <dcterms:modified xsi:type="dcterms:W3CDTF">2013-05-14T21:03:59Z</dcterms:modified>
</cp:coreProperties>
</file>