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0" r:id="rId3"/>
    <p:sldId id="257" r:id="rId4"/>
    <p:sldId id="261" r:id="rId5"/>
    <p:sldId id="262" r:id="rId6"/>
    <p:sldId id="263" r:id="rId7"/>
    <p:sldId id="264" r:id="rId8"/>
    <p:sldId id="266" r:id="rId9"/>
    <p:sldId id="267" r:id="rId10"/>
    <p:sldId id="25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3D5E726E-291F-478A-85FE-F2399E5306B9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7B68545E-D0CF-4EE1-99D5-D3AEA09650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alexandr+velik%C3%BD&amp;source=images&amp;cd=&amp;cad=rja&amp;docid=ZD8BLol3WHa1EM&amp;tbnid=IHRnlcHZ_nV5TM:&amp;ved=0CAUQjRw&amp;url=http://historie-sveta.blogspot.com/2009/03/alexandr-veliky.html&amp;ei=1vsxUf7gEMuKhQfEuYCoDg&amp;bvm=bv.43148975,d.Yms&amp;psig=AFQjCNHziblzi-YlWW8reVH0IdEj25xezQ&amp;ust=1362316622193152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z/url?sa=i&amp;rct=j&amp;q=filip+ii.+makedonsk%C3%BD&amp;source=images&amp;cd=&amp;cad=rja&amp;docid=YeCntEH6bIbqKM&amp;tbnid=w2hjFwDbscMQZM:&amp;ved=0CAUQjRw&amp;url=http://janusevi.tripod.com/&amp;ei=c_wxUc66Is2YhQeA_oCoDw&amp;bvm=bv.43148975,d.Yms&amp;psig=AFQjCNGVR68g7IzEGhCoHjCKnhIfIYjkyA&amp;ust=136231676816543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rct=j&amp;q=aristoteles&amp;source=images&amp;cd=&amp;cad=rja&amp;docid=0TK__LfzXQKFPM&amp;tbnid=GkZ6Xi9FBK5K8M:&amp;ved=0CAUQjRw&amp;url=http://www.filosofie.mysteria.cz/aristoteles.htm&amp;ei=5v4xUZaOBM2YhQeA_oCoDw&amp;psig=AFQjCNGaqtaDPOnBc67mMt8cjXpEvKoqZw&amp;ust=1362317395065289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b/Alexander_cuts_the_Gordian_Knot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4/40/MacedonEmpir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alexandr+mapa&amp;source=images&amp;cd=&amp;cad=rja&amp;docid=V0lgcy0gvbOmqM&amp;tbnid=porNRkc98pzfbM:&amp;ved=0CAUQjRw&amp;url=http://dejepis.jergym.cz/03/ipage00018.htm&amp;ei=1x4zUY_BFtHltQbB-YCwBw&amp;psig=AFQjCNH0HXjYXkGsT6tOIBdIrKTgkkYF_Q&amp;ust=136239111460437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alexandr+mapa&amp;source=images&amp;cd=&amp;cad=rja&amp;docid=V0lgcy0gvbOmqM&amp;tbnid=porNRkc98pzfbM:&amp;ved=0CAUQjRw&amp;url=http://dejepis.jergym.cz/03/ipage00018.htm&amp;ei=1x4zUY_BFtHltQbB-YCwBw&amp;psig=AFQjCNH0HXjYXkGsT6tOIBdIrKTgkkYF_Q&amp;ust=136239111460437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alexandr+mapa&amp;source=images&amp;cd=&amp;cad=rja&amp;docid=V0lgcy0gvbOmqM&amp;tbnid=porNRkc98pzfbM:&amp;ved=0CAUQjRw&amp;url=http://dejepis.jergym.cz/03/ipage00018.htm&amp;ei=1x4zUY_BFtHltQbB-YCwBw&amp;psig=AFQjCNH0HXjYXkGsT6tOIBdIrKTgkkYF_Q&amp;ust=1362391114604377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z/url?sa=i&amp;rct=j&amp;q=%C5%99%C3%AD%C5%A1e+alexandra+makedonsk%C3%A9ho&amp;source=images&amp;cd=&amp;cad=rja&amp;docid=bTK1O8K03OTHWM&amp;tbnid=bWzBPFLVbjaRsM:&amp;ved=&amp;url=http://www.astrolife.cz/?p=11444&amp;ei=-x4zUcnIDYmTswaLsoBo&amp;psig=AFQjCNFnGY0L2JvvyF5-hGLvwxsYIT4ziQ&amp;ust=136239116389251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5zluHj94y8w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8595877"/>
              </p:ext>
            </p:extLst>
          </p:nvPr>
        </p:nvGraphicFramePr>
        <p:xfrm>
          <a:off x="1792908" y="2924944"/>
          <a:ext cx="6405562" cy="3578322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VY_32_INOVACE_9C_10_MAKEDONIE II.-Alexandr Veliký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15.1.2013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video.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687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2062" y="16716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115839" y="110966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0133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b="1" dirty="0" smtClean="0"/>
              <a:t>ALEXANDR VELIKÝ</a:t>
            </a:r>
            <a:endParaRPr lang="cs-CZ" sz="7200" b="1" dirty="0"/>
          </a:p>
        </p:txBody>
      </p:sp>
      <p:pic>
        <p:nvPicPr>
          <p:cNvPr id="1026" name="Picture 2" descr="http://3.bp.blogspot.com/_zyvQv92SLzM/Sb_bun5XDrI/AAAAAAAAAXo/A5M16-NbCpo/s320/Alexandr_Veliky_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60848"/>
            <a:ext cx="3108778" cy="434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48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78025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Alexandrovo dětství</a:t>
            </a:r>
            <a:endParaRPr lang="cs-CZ" sz="4000" b="1" dirty="0"/>
          </a:p>
        </p:txBody>
      </p:sp>
      <p:pic>
        <p:nvPicPr>
          <p:cNvPr id="2050" name="Picture 2" descr="http://t3.gstatic.com/images?q=tbn:ANd9GcQzqt-NI5IDklgw6IPhDc8CFpmpSTTZRggnDhkWaNcQlUgqNdGxBw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5324" y="908720"/>
            <a:ext cx="2143125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365354"/>
            <a:ext cx="56521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n</a:t>
            </a:r>
            <a:r>
              <a:rPr lang="cs-CZ" sz="3200" dirty="0" smtClean="0"/>
              <a:t>arozen roku 356 př.n.l.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s</a:t>
            </a:r>
            <a:r>
              <a:rPr lang="cs-CZ" sz="3200" dirty="0" smtClean="0"/>
              <a:t>yn krále Filipa II. Makedonského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j</a:t>
            </a:r>
            <a:r>
              <a:rPr lang="cs-CZ" sz="3200" dirty="0" smtClean="0"/>
              <a:t>eho učitelem a vychovatelem byl řecký filosof Aristoteles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j</a:t>
            </a:r>
            <a:r>
              <a:rPr lang="cs-CZ" sz="3200" dirty="0" smtClean="0"/>
              <a:t>eho nástupnictví zpochybněno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o vraždě otce se stal králem </a:t>
            </a:r>
            <a:endParaRPr lang="cs-CZ" sz="3200" dirty="0"/>
          </a:p>
        </p:txBody>
      </p:sp>
      <p:pic>
        <p:nvPicPr>
          <p:cNvPr id="2052" name="Picture 4" descr="http://www.filosofie.mysteria.cz/images/aristotel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672" y="3291020"/>
            <a:ext cx="2805439" cy="323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5606734" y="4509120"/>
            <a:ext cx="1053498" cy="28803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995936" y="1844824"/>
            <a:ext cx="2304256" cy="57606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7602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8229600" cy="72008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Alexandrovo dobývání</a:t>
            </a:r>
            <a:endParaRPr lang="cs-CZ" sz="4000" b="1" dirty="0"/>
          </a:p>
        </p:txBody>
      </p:sp>
      <p:pic>
        <p:nvPicPr>
          <p:cNvPr id="3076" name="Picture 4" descr="Soubor:Alexander cuts the Gordian Kn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09209"/>
            <a:ext cx="5508104" cy="411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964488" cy="4144963"/>
          </a:xfrm>
        </p:spPr>
        <p:txBody>
          <a:bodyPr>
            <a:noAutofit/>
          </a:bodyPr>
          <a:lstStyle/>
          <a:p>
            <a:pPr lvl="1"/>
            <a:r>
              <a:rPr lang="cs-CZ" sz="2800" dirty="0"/>
              <a:t>p</a:t>
            </a:r>
            <a:r>
              <a:rPr lang="cs-CZ" sz="2800" dirty="0" smtClean="0"/>
              <a:t>o smrti otce dokončil výpravu do Persie</a:t>
            </a:r>
          </a:p>
          <a:p>
            <a:pPr lvl="1"/>
            <a:r>
              <a:rPr lang="cs-CZ" sz="2800" dirty="0"/>
              <a:t>p</a:t>
            </a:r>
            <a:r>
              <a:rPr lang="cs-CZ" sz="2800" dirty="0" smtClean="0"/>
              <a:t>orazil perského krále </a:t>
            </a:r>
            <a:r>
              <a:rPr lang="cs-CZ" sz="2800" dirty="0" err="1" smtClean="0"/>
              <a:t>Darea</a:t>
            </a:r>
            <a:r>
              <a:rPr lang="cs-CZ" sz="2800" dirty="0" smtClean="0"/>
              <a:t> III.</a:t>
            </a:r>
          </a:p>
          <a:p>
            <a:pPr lvl="1"/>
            <a:r>
              <a:rPr lang="cs-CZ" sz="2800" dirty="0"/>
              <a:t>r</a:t>
            </a:r>
            <a:r>
              <a:rPr lang="cs-CZ" sz="2800" dirty="0" smtClean="0"/>
              <a:t>ozmotal gordický 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uzel, podle pověsti měl ovládnout Asii</a:t>
            </a:r>
          </a:p>
          <a:p>
            <a:pPr lvl="1"/>
            <a:r>
              <a:rPr lang="cs-CZ" sz="2800" dirty="0"/>
              <a:t>d</a:t>
            </a:r>
            <a:r>
              <a:rPr lang="cs-CZ" sz="2800" dirty="0" smtClean="0"/>
              <a:t>obyl území </a:t>
            </a:r>
          </a:p>
          <a:p>
            <a:pPr marL="800100" lvl="2" indent="0"/>
            <a:r>
              <a:rPr lang="cs-CZ" sz="2600" dirty="0"/>
              <a:t>	</a:t>
            </a:r>
            <a:r>
              <a:rPr lang="cs-CZ" sz="2600" dirty="0" smtClean="0"/>
              <a:t>až k řece Indus</a:t>
            </a:r>
          </a:p>
          <a:p>
            <a:pPr lvl="1"/>
            <a:r>
              <a:rPr lang="cs-CZ" sz="2800" dirty="0"/>
              <a:t>c</a:t>
            </a:r>
            <a:r>
              <a:rPr lang="cs-CZ" sz="2800" dirty="0" smtClean="0"/>
              <a:t>esta na západ</a:t>
            </a:r>
          </a:p>
          <a:p>
            <a:pPr lvl="1"/>
            <a:r>
              <a:rPr lang="cs-CZ" sz="2800" dirty="0"/>
              <a:t>n</a:t>
            </a:r>
            <a:r>
              <a:rPr lang="cs-CZ" sz="2800" dirty="0" smtClean="0"/>
              <a:t>ečekaně zemřel </a:t>
            </a:r>
          </a:p>
          <a:p>
            <a:pPr marL="400050" lvl="1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v Babylonu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83880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9144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Ovládnutá území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57403"/>
          </a:xfrm>
        </p:spPr>
        <p:txBody>
          <a:bodyPr>
            <a:noAutofit/>
          </a:bodyPr>
          <a:lstStyle/>
          <a:p>
            <a:r>
              <a:rPr lang="cs-CZ" sz="2800" dirty="0" smtClean="0"/>
              <a:t>Makedonie za Filipa II. ovládala řecké státy</a:t>
            </a:r>
          </a:p>
          <a:p>
            <a:r>
              <a:rPr lang="cs-CZ" sz="2800" dirty="0" smtClean="0"/>
              <a:t>Alexandr dobyl:</a:t>
            </a:r>
          </a:p>
          <a:p>
            <a:pPr lvl="1"/>
            <a:r>
              <a:rPr lang="cs-CZ" sz="2800" dirty="0" smtClean="0"/>
              <a:t>Anatolii, Sýrii, Fénicii, Judeu</a:t>
            </a:r>
          </a:p>
          <a:p>
            <a:pPr lvl="1"/>
            <a:r>
              <a:rPr lang="cs-CZ" sz="2800" dirty="0" smtClean="0"/>
              <a:t>Egypt</a:t>
            </a:r>
          </a:p>
          <a:p>
            <a:pPr lvl="1"/>
            <a:r>
              <a:rPr lang="cs-CZ" sz="2800" dirty="0" smtClean="0"/>
              <a:t> Mezopotámii</a:t>
            </a:r>
          </a:p>
          <a:p>
            <a:pPr lvl="1"/>
            <a:r>
              <a:rPr lang="cs-CZ" sz="2800" dirty="0" smtClean="0"/>
              <a:t>Írán</a:t>
            </a:r>
          </a:p>
          <a:p>
            <a:pPr lvl="1"/>
            <a:r>
              <a:rPr lang="cs-CZ" sz="2800" dirty="0" smtClean="0"/>
              <a:t>střední </a:t>
            </a:r>
            <a:r>
              <a:rPr lang="cs-CZ" sz="2800" dirty="0"/>
              <a:t>Asii</a:t>
            </a:r>
            <a:endParaRPr lang="cs-CZ" sz="2800" dirty="0" smtClean="0"/>
          </a:p>
        </p:txBody>
      </p:sp>
      <p:pic>
        <p:nvPicPr>
          <p:cNvPr id="4" name="Picture 2" descr="Soubor:MacedonEmpi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85348"/>
            <a:ext cx="6035824" cy="289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04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458" y="498376"/>
            <a:ext cx="8229600" cy="914400"/>
          </a:xfrm>
        </p:spPr>
        <p:txBody>
          <a:bodyPr/>
          <a:lstStyle/>
          <a:p>
            <a:r>
              <a:rPr lang="cs-CZ" b="1" dirty="0" smtClean="0"/>
              <a:t>Říše Alexandra Velikého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http://dejepis.jergym.cz/03/mapa%20tazeni%20Alexandra%20Velikeh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769445" cy="496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88934" y="6066671"/>
            <a:ext cx="1080120" cy="612648"/>
          </a:xfrm>
          <a:prstGeom prst="wedgeEllipseCallout">
            <a:avLst>
              <a:gd name="adj1" fmla="val 106153"/>
              <a:gd name="adj2" fmla="val -1659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3439553" y="6066671"/>
            <a:ext cx="914400" cy="612648"/>
          </a:xfrm>
          <a:prstGeom prst="wedgeEllipseCallout">
            <a:avLst>
              <a:gd name="adj1" fmla="val -79924"/>
              <a:gd name="adj2" fmla="val -3671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Sýrie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2051720" y="6231351"/>
            <a:ext cx="1080120" cy="612648"/>
          </a:xfrm>
          <a:prstGeom prst="wedgeEllipseCallout">
            <a:avLst>
              <a:gd name="adj1" fmla="val 7386"/>
              <a:gd name="adj2" fmla="val -2857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Judea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865774" y="1206636"/>
            <a:ext cx="2232248" cy="612648"/>
          </a:xfrm>
          <a:prstGeom prst="wedgeEllipseCallout">
            <a:avLst>
              <a:gd name="adj1" fmla="val -43177"/>
              <a:gd name="adj2" fmla="val 406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1490356" y="1512960"/>
            <a:ext cx="1497467" cy="612648"/>
          </a:xfrm>
          <a:prstGeom prst="wedgeEllipseCallout">
            <a:avLst>
              <a:gd name="adj1" fmla="val 2924"/>
              <a:gd name="adj2" fmla="val 2456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Anatolie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6444208" y="6231351"/>
            <a:ext cx="1440160" cy="612648"/>
          </a:xfrm>
          <a:prstGeom prst="wedgeEllipseCallout">
            <a:avLst>
              <a:gd name="adj1" fmla="val 10529"/>
              <a:gd name="adj2" fmla="val -355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třední Asie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691680" y="29969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ný popisek 10"/>
          <p:cNvSpPr/>
          <p:nvPr/>
        </p:nvSpPr>
        <p:spPr>
          <a:xfrm>
            <a:off x="5796136" y="2852936"/>
            <a:ext cx="1152128" cy="612648"/>
          </a:xfrm>
          <a:prstGeom prst="wedgeEllipseCallout">
            <a:avLst>
              <a:gd name="adj1" fmla="val -46086"/>
              <a:gd name="adj2" fmla="val 2524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Persie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465595" y="3465584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241199" y="47971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63344" y="4468543"/>
            <a:ext cx="844413" cy="59198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537342" y="3833466"/>
            <a:ext cx="955785" cy="61227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92868" y="3855420"/>
            <a:ext cx="1806535" cy="16209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55608" y="3159260"/>
            <a:ext cx="2092856" cy="25012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52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2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434" y="498376"/>
            <a:ext cx="8229600" cy="914400"/>
          </a:xfrm>
        </p:spPr>
        <p:txBody>
          <a:bodyPr/>
          <a:lstStyle/>
          <a:p>
            <a:r>
              <a:rPr lang="cs-CZ" b="1" dirty="0" smtClean="0"/>
              <a:t>Urči území, které Alexandr Veliký dobyl:</a:t>
            </a:r>
            <a:endParaRPr lang="cs-CZ" b="1" dirty="0"/>
          </a:p>
        </p:txBody>
      </p:sp>
      <p:pic>
        <p:nvPicPr>
          <p:cNvPr id="5" name="Picture 2" descr="http://dejepis.jergym.cz/03/mapa%20tazeni%20Alexandra%20Velikeh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769445" cy="496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88934" y="6066671"/>
            <a:ext cx="1080120" cy="612648"/>
          </a:xfrm>
          <a:prstGeom prst="wedgeEllipseCallout">
            <a:avLst>
              <a:gd name="adj1" fmla="val 106153"/>
              <a:gd name="adj2" fmla="val -1659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439553" y="6066671"/>
            <a:ext cx="914400" cy="612648"/>
          </a:xfrm>
          <a:prstGeom prst="wedgeEllipseCallout">
            <a:avLst>
              <a:gd name="adj1" fmla="val -79924"/>
              <a:gd name="adj2" fmla="val -3671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051720" y="6231351"/>
            <a:ext cx="1080120" cy="612648"/>
          </a:xfrm>
          <a:prstGeom prst="wedgeEllipseCallout">
            <a:avLst>
              <a:gd name="adj1" fmla="val 7386"/>
              <a:gd name="adj2" fmla="val -2857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865774" y="1206636"/>
            <a:ext cx="2232248" cy="612648"/>
          </a:xfrm>
          <a:prstGeom prst="wedgeEllipseCallout">
            <a:avLst>
              <a:gd name="adj1" fmla="val -43177"/>
              <a:gd name="adj2" fmla="val 406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1490356" y="1512960"/>
            <a:ext cx="1497467" cy="612648"/>
          </a:xfrm>
          <a:prstGeom prst="wedgeEllipseCallout">
            <a:avLst>
              <a:gd name="adj1" fmla="val 2924"/>
              <a:gd name="adj2" fmla="val 2456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444208" y="6231351"/>
            <a:ext cx="1440160" cy="612648"/>
          </a:xfrm>
          <a:prstGeom prst="wedgeEllipseCallout">
            <a:avLst>
              <a:gd name="adj1" fmla="val 10529"/>
              <a:gd name="adj2" fmla="val -3558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691680" y="29969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ný popisek 12"/>
          <p:cNvSpPr/>
          <p:nvPr/>
        </p:nvSpPr>
        <p:spPr>
          <a:xfrm>
            <a:off x="5796136" y="2852936"/>
            <a:ext cx="1152128" cy="612648"/>
          </a:xfrm>
          <a:prstGeom prst="wedgeEllipseCallout">
            <a:avLst>
              <a:gd name="adj1" fmla="val -46086"/>
              <a:gd name="adj2" fmla="val 2524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465595" y="3465584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241199" y="47971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63344" y="4468543"/>
            <a:ext cx="844413" cy="59198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537342" y="3833466"/>
            <a:ext cx="955785" cy="61227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92868" y="3855420"/>
            <a:ext cx="1806535" cy="16209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55608" y="3159260"/>
            <a:ext cx="2092856" cy="25012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173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434" y="498376"/>
            <a:ext cx="8229600" cy="914400"/>
          </a:xfrm>
        </p:spPr>
        <p:txBody>
          <a:bodyPr/>
          <a:lstStyle/>
          <a:p>
            <a:r>
              <a:rPr lang="cs-CZ" b="1" dirty="0" smtClean="0"/>
              <a:t>Urči území, které Alexandr Veliký dobyl:</a:t>
            </a:r>
            <a:endParaRPr lang="cs-CZ" b="1" dirty="0"/>
          </a:p>
        </p:txBody>
      </p:sp>
      <p:pic>
        <p:nvPicPr>
          <p:cNvPr id="5" name="Picture 2" descr="http://dejepis.jergym.cz/03/mapa%20tazeni%20Alexandra%20Velikeh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769445" cy="496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88934" y="6066671"/>
            <a:ext cx="1080120" cy="612648"/>
          </a:xfrm>
          <a:prstGeom prst="wedgeEllipseCallout">
            <a:avLst>
              <a:gd name="adj1" fmla="val 106153"/>
              <a:gd name="adj2" fmla="val -1659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</a:p>
          <a:p>
            <a:pPr algn="ctr"/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439553" y="6066671"/>
            <a:ext cx="914400" cy="612648"/>
          </a:xfrm>
          <a:prstGeom prst="wedgeEllipseCallout">
            <a:avLst>
              <a:gd name="adj1" fmla="val -79924"/>
              <a:gd name="adj2" fmla="val -3671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</a:p>
          <a:p>
            <a:pPr algn="ctr"/>
            <a:r>
              <a:rPr lang="cs-CZ" dirty="0" smtClean="0"/>
              <a:t>Sýrie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2051720" y="6231351"/>
            <a:ext cx="1080120" cy="612648"/>
          </a:xfrm>
          <a:prstGeom prst="wedgeEllipseCallout">
            <a:avLst>
              <a:gd name="adj1" fmla="val 7386"/>
              <a:gd name="adj2" fmla="val -2857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</a:p>
          <a:p>
            <a:pPr algn="ctr"/>
            <a:r>
              <a:rPr lang="cs-CZ" dirty="0" smtClean="0"/>
              <a:t>Judea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865774" y="1206636"/>
            <a:ext cx="2232248" cy="612648"/>
          </a:xfrm>
          <a:prstGeom prst="wedgeEllipseCallout">
            <a:avLst>
              <a:gd name="adj1" fmla="val -43177"/>
              <a:gd name="adj2" fmla="val 406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</a:p>
          <a:p>
            <a:pPr algn="ctr"/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10" name="Oválný popisek 9"/>
          <p:cNvSpPr/>
          <p:nvPr/>
        </p:nvSpPr>
        <p:spPr>
          <a:xfrm>
            <a:off x="1490356" y="1512960"/>
            <a:ext cx="1497467" cy="612648"/>
          </a:xfrm>
          <a:prstGeom prst="wedgeEllipseCallout">
            <a:avLst>
              <a:gd name="adj1" fmla="val 2924"/>
              <a:gd name="adj2" fmla="val 2456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Anatolie</a:t>
            </a:r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6444208" y="6231351"/>
            <a:ext cx="2304256" cy="612648"/>
          </a:xfrm>
          <a:prstGeom prst="wedgeEllipseCallout">
            <a:avLst>
              <a:gd name="adj1" fmla="val 3314"/>
              <a:gd name="adj2" fmla="val -3581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</a:p>
          <a:p>
            <a:pPr algn="ctr"/>
            <a:r>
              <a:rPr lang="cs-CZ" dirty="0" smtClean="0"/>
              <a:t>Střední Asie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691680" y="29969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ný popisek 12"/>
          <p:cNvSpPr/>
          <p:nvPr/>
        </p:nvSpPr>
        <p:spPr>
          <a:xfrm>
            <a:off x="5796136" y="2852936"/>
            <a:ext cx="1152128" cy="612648"/>
          </a:xfrm>
          <a:prstGeom prst="wedgeEllipseCallout">
            <a:avLst>
              <a:gd name="adj1" fmla="val -46086"/>
              <a:gd name="adj2" fmla="val 25245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</a:p>
          <a:p>
            <a:pPr algn="ctr"/>
            <a:r>
              <a:rPr lang="cs-CZ" dirty="0" smtClean="0"/>
              <a:t>Persie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465595" y="3465584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241199" y="4797152"/>
            <a:ext cx="1296143" cy="89593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63344" y="4468543"/>
            <a:ext cx="844413" cy="59198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537342" y="3833466"/>
            <a:ext cx="955785" cy="61227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92868" y="3855420"/>
            <a:ext cx="1806535" cy="16209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55608" y="3159260"/>
            <a:ext cx="2092856" cy="25012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0211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229600" cy="6362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Byl jednou jeden dobyvatel…</a:t>
            </a:r>
            <a:endParaRPr lang="cs-CZ" dirty="0"/>
          </a:p>
        </p:txBody>
      </p:sp>
      <p:pic>
        <p:nvPicPr>
          <p:cNvPr id="7170" name="Picture 2" descr="http://www.astrolife.cz/wp-content/uploads/2012/01/alexand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58237"/>
            <a:ext cx="6776367" cy="453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6165304"/>
            <a:ext cx="3063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ideo - </a:t>
            </a:r>
            <a:r>
              <a:rPr lang="cs-CZ" dirty="0" smtClean="0">
                <a:hlinkClick r:id="rId4"/>
              </a:rPr>
              <a:t>Alexandr Veliký 23 min.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19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914400"/>
          </a:xfrm>
        </p:spPr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964488" cy="4785395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/>
              <a:t>AUTOR NEUVEDEN. </a:t>
            </a:r>
            <a:r>
              <a:rPr lang="cs-CZ" sz="1800" i="1" dirty="0" smtClean="0"/>
              <a:t>Historie </a:t>
            </a:r>
            <a:r>
              <a:rPr lang="cs-CZ" sz="1800" i="1" dirty="0"/>
              <a:t>světa</a:t>
            </a:r>
            <a:r>
              <a:rPr lang="cs-CZ" sz="1800" dirty="0"/>
              <a:t> [online]. [cit. </a:t>
            </a:r>
            <a:r>
              <a:rPr lang="cs-CZ" sz="1800" dirty="0" smtClean="0"/>
              <a:t>2.2.2013</a:t>
            </a:r>
            <a:r>
              <a:rPr lang="cs-CZ" sz="1800" dirty="0"/>
              <a:t>]. Dostupný na WWW: http://</a:t>
            </a:r>
            <a:r>
              <a:rPr lang="cs-CZ" sz="1800" dirty="0" smtClean="0"/>
              <a:t>historie-sveta.blogspot.cz/2009/03/alexandr-veliky.html</a:t>
            </a:r>
          </a:p>
          <a:p>
            <a:r>
              <a:rPr lang="cs-CZ" sz="1800" dirty="0"/>
              <a:t>AUTOR NEUVEDEN. </a:t>
            </a:r>
            <a:r>
              <a:rPr lang="cs-CZ" sz="1800" i="1" dirty="0" err="1"/>
              <a:t>family</a:t>
            </a:r>
            <a:r>
              <a:rPr lang="cs-CZ" sz="1800" i="1" dirty="0"/>
              <a:t> </a:t>
            </a:r>
            <a:r>
              <a:rPr lang="cs-CZ" sz="1800" i="1" dirty="0" err="1"/>
              <a:t>jenusevi</a:t>
            </a:r>
            <a:r>
              <a:rPr lang="cs-CZ" sz="1800" dirty="0"/>
              <a:t> [online]. [cit. 2.3.2013]. Dostupný na WWW: http://janusevi.tripod.com</a:t>
            </a:r>
            <a:r>
              <a:rPr lang="cs-CZ" sz="1800" dirty="0" smtClean="0"/>
              <a:t>/</a:t>
            </a:r>
          </a:p>
          <a:p>
            <a:r>
              <a:rPr lang="cs-CZ" sz="1800" dirty="0"/>
              <a:t>AUTOR NEUVEDEN. </a:t>
            </a:r>
            <a:r>
              <a:rPr lang="cs-CZ" sz="1800" i="1" dirty="0" err="1"/>
              <a:t>aristoteles</a:t>
            </a:r>
            <a:r>
              <a:rPr lang="cs-CZ" sz="1800" dirty="0"/>
              <a:t> [online]. [cit. 2.3.2013]. Dostupný na WWW: http://</a:t>
            </a:r>
            <a:r>
              <a:rPr lang="cs-CZ" sz="1800" dirty="0" smtClean="0"/>
              <a:t>www.filosofie.mysteria.cz/aristoteles.htm</a:t>
            </a:r>
          </a:p>
          <a:p>
            <a:r>
              <a:rPr lang="cs-CZ" sz="1800" dirty="0"/>
              <a:t>AUTOR NEUVEDEN. </a:t>
            </a:r>
            <a:r>
              <a:rPr lang="cs-CZ" sz="1800" i="1" dirty="0"/>
              <a:t>Wikipedia.cz</a:t>
            </a:r>
            <a:r>
              <a:rPr lang="cs-CZ" sz="1800" dirty="0"/>
              <a:t> [online]. [cit. 3.3.2013]. Dostupný na WWW: http://cs.wikipedia.org/wiki/Soubor:Alexander_cuts_the_Gordian_Knot.jpg </a:t>
            </a:r>
            <a:endParaRPr lang="cs-CZ" sz="1800" dirty="0" smtClean="0"/>
          </a:p>
          <a:p>
            <a:r>
              <a:rPr lang="cs-CZ" sz="1800" dirty="0"/>
              <a:t>AUTOR NEUVEDEN. </a:t>
            </a:r>
            <a:r>
              <a:rPr lang="cs-CZ" sz="1800" i="1" dirty="0"/>
              <a:t>Wikipedia.cz</a:t>
            </a:r>
            <a:r>
              <a:rPr lang="cs-CZ" sz="1800" dirty="0"/>
              <a:t> [online]. [cit. 3.3.2013]. Dostupný na WWW: http://</a:t>
            </a:r>
            <a:r>
              <a:rPr lang="cs-CZ" sz="1800" dirty="0" smtClean="0"/>
              <a:t>cs.wikipedia.org/wiki/Soubor:MacedonEmpire.jpg  </a:t>
            </a:r>
          </a:p>
          <a:p>
            <a:r>
              <a:rPr lang="cs-CZ" sz="1800" dirty="0"/>
              <a:t>AUTOR NEUVEDEN. </a:t>
            </a:r>
            <a:r>
              <a:rPr lang="cs-CZ" sz="1800" i="1" dirty="0"/>
              <a:t>wikipedea.cz</a:t>
            </a:r>
            <a:r>
              <a:rPr lang="cs-CZ" sz="1800" dirty="0"/>
              <a:t> [online]. [cit. 3.3.2013]. Dostupný na WWW: http://cs.wikipedia.org/wiki/Soubor:BattleofIssus333BC-mosaic-detail1.jpg 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2600" dirty="0" smtClean="0"/>
              <a:t>Použité video</a:t>
            </a:r>
            <a:endParaRPr lang="cs-CZ" sz="2600" dirty="0" smtClean="0"/>
          </a:p>
          <a:p>
            <a:r>
              <a:rPr lang="pt-BR" sz="1800" dirty="0" smtClean="0"/>
              <a:t>AUTOR NEUVEDEN. </a:t>
            </a:r>
            <a:r>
              <a:rPr lang="pt-BR" sz="1800" i="1" dirty="0" smtClean="0"/>
              <a:t>www.youtube.com</a:t>
            </a:r>
            <a:r>
              <a:rPr lang="pt-BR" sz="1800" dirty="0" smtClean="0"/>
              <a:t> [online]. [cit. 15.5.2013]. Dostupný na WWW: http://www.youtube.com/watch?v=5zluHj94y8w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03275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1596736"/>
              </p:ext>
            </p:extLst>
          </p:nvPr>
        </p:nvGraphicFramePr>
        <p:xfrm>
          <a:off x="1872853" y="3172397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6788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1299</TotalTime>
  <Words>391</Words>
  <Application>Microsoft Office PowerPoint</Application>
  <PresentationFormat>Předvádění na obrazovce (4:3)</PresentationFormat>
  <Paragraphs>101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Macro</vt:lpstr>
      <vt:lpstr>Snímek 1</vt:lpstr>
      <vt:lpstr>ALEXANDR VELIKÝ</vt:lpstr>
      <vt:lpstr>Alexandrovo dětství</vt:lpstr>
      <vt:lpstr>Alexandrovo dobývání</vt:lpstr>
      <vt:lpstr>Ovládnutá území</vt:lpstr>
      <vt:lpstr>Říše Alexandra Velikého</vt:lpstr>
      <vt:lpstr>Urči území, které Alexandr Veliký dobyl:</vt:lpstr>
      <vt:lpstr>Urči území, které Alexandr Veliký dobyl:</vt:lpstr>
      <vt:lpstr>Byl jednou jeden dobyvatel…</vt:lpstr>
      <vt:lpstr>Citace a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nedbal</cp:lastModifiedBy>
  <cp:revision>14</cp:revision>
  <dcterms:created xsi:type="dcterms:W3CDTF">2013-03-02T13:14:16Z</dcterms:created>
  <dcterms:modified xsi:type="dcterms:W3CDTF">2013-05-15T06:55:28Z</dcterms:modified>
</cp:coreProperties>
</file>