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78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281519B-B1FB-4D6B-BAE3-830B198794D0}" type="datetimeFigureOut">
              <a:rPr lang="cs-CZ" smtClean="0"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E3673A8-D48D-4760-ADAD-C678EEB4429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se základy o sluneční soustavě.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74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45352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</a:t>
            </a:r>
            <a:r>
              <a:rPr lang="cs-CZ" sz="2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Bambasová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29.4.2013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VY_32_INOVACE_6C_F9_15_ Sluneční soustava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Sluneční soustava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9.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vesmír, sluneční soustava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846702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509120"/>
            <a:ext cx="8077200" cy="1673352"/>
          </a:xfrm>
        </p:spPr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839713"/>
            <a:ext cx="4895850" cy="338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005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planetární systém hvězdy známé pod názvem Slunce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27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15816" y="620688"/>
            <a:ext cx="6096000" cy="3657599"/>
          </a:xfrm>
        </p:spPr>
        <p:txBody>
          <a:bodyPr/>
          <a:lstStyle/>
          <a:p>
            <a:r>
              <a:rPr lang="cs-CZ" dirty="0"/>
              <a:t>8 </a:t>
            </a:r>
            <a:r>
              <a:rPr lang="cs-CZ" dirty="0" smtClean="0"/>
              <a:t>planet</a:t>
            </a:r>
          </a:p>
          <a:p>
            <a:r>
              <a:rPr lang="cs-CZ" dirty="0" smtClean="0"/>
              <a:t>5 </a:t>
            </a:r>
            <a:r>
              <a:rPr lang="cs-CZ" dirty="0"/>
              <a:t>trpasličích </a:t>
            </a:r>
            <a:r>
              <a:rPr lang="cs-CZ" dirty="0" smtClean="0"/>
              <a:t>planet</a:t>
            </a:r>
          </a:p>
          <a:p>
            <a:r>
              <a:rPr lang="cs-CZ" dirty="0" smtClean="0"/>
              <a:t>přes </a:t>
            </a:r>
            <a:r>
              <a:rPr lang="cs-CZ" dirty="0"/>
              <a:t>150 měsíců planet (především u Jupitera, Saturnu, Uranu a Neptuna) </a:t>
            </a:r>
            <a:endParaRPr lang="cs-CZ" dirty="0" smtClean="0"/>
          </a:p>
          <a:p>
            <a:r>
              <a:rPr lang="cs-CZ" dirty="0" smtClean="0"/>
              <a:t>další </a:t>
            </a:r>
            <a:r>
              <a:rPr lang="cs-CZ" dirty="0"/>
              <a:t>menší tělesa </a:t>
            </a:r>
            <a:r>
              <a:rPr lang="cs-CZ" dirty="0" smtClean="0"/>
              <a:t>jako</a:t>
            </a:r>
          </a:p>
          <a:p>
            <a:pPr marL="804863" indent="-255588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/>
              <a:t>planetky, </a:t>
            </a:r>
            <a:endParaRPr lang="cs-CZ" dirty="0" smtClean="0"/>
          </a:p>
          <a:p>
            <a:pPr marL="804863" indent="-255588">
              <a:buFont typeface="Wingdings" pitchFamily="2" charset="2"/>
              <a:buChar char="v"/>
            </a:pPr>
            <a:r>
              <a:rPr lang="cs-CZ" dirty="0" smtClean="0"/>
              <a:t>komety</a:t>
            </a:r>
            <a:r>
              <a:rPr lang="cs-CZ" dirty="0"/>
              <a:t>, </a:t>
            </a:r>
            <a:endParaRPr lang="cs-CZ" dirty="0" smtClean="0"/>
          </a:p>
          <a:p>
            <a:pPr marL="804863" indent="-255588">
              <a:buFont typeface="Wingdings" pitchFamily="2" charset="2"/>
              <a:buChar char="v"/>
            </a:pPr>
            <a:r>
              <a:rPr lang="cs-CZ" dirty="0" smtClean="0"/>
              <a:t>meteoroidy </a:t>
            </a:r>
            <a:r>
              <a:rPr lang="cs-CZ" dirty="0"/>
              <a:t>apod.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0" y="2852936"/>
            <a:ext cx="3377052" cy="1899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458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asi před 4,6 </a:t>
            </a:r>
            <a:r>
              <a:rPr lang="cs-CZ" dirty="0" err="1" smtClean="0"/>
              <a:t>mld</a:t>
            </a:r>
            <a:r>
              <a:rPr lang="cs-CZ" dirty="0" smtClean="0"/>
              <a:t> lety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začaly se shlukovat částečky plynu </a:t>
            </a:r>
            <a:r>
              <a:rPr lang="cs-CZ" dirty="0" smtClean="0">
                <a:sym typeface="Wingdings" pitchFamily="2" charset="2"/>
              </a:rPr>
              <a:t> probíhala termonukleární reakce  vznik Slunce a základní kameny vznikajících planet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Vznik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179874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30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83404"/>
            <a:ext cx="1341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8 PLANET: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65114" y="661338"/>
            <a:ext cx="6578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Merkur, Venuše, Země, Mars, Jupiter, Saturn, Uran, Neptun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412776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&gt; 150 MĚSÍCŮ: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1403484"/>
            <a:ext cx="5960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 Europa, </a:t>
            </a:r>
            <a:r>
              <a:rPr lang="cs-CZ" dirty="0" err="1" smtClean="0"/>
              <a:t>Yo</a:t>
            </a:r>
            <a:r>
              <a:rPr lang="cs-CZ" dirty="0" smtClean="0"/>
              <a:t>, </a:t>
            </a:r>
            <a:r>
              <a:rPr lang="cs-CZ" dirty="0" err="1" smtClean="0"/>
              <a:t>Phobos</a:t>
            </a:r>
            <a:r>
              <a:rPr lang="cs-CZ" dirty="0" smtClean="0"/>
              <a:t>, </a:t>
            </a:r>
            <a:r>
              <a:rPr lang="cs-CZ" dirty="0" err="1" smtClean="0"/>
              <a:t>Deimos</a:t>
            </a:r>
            <a:r>
              <a:rPr lang="cs-CZ" dirty="0" smtClean="0"/>
              <a:t>, Měsíc, Titan, </a:t>
            </a:r>
            <a:r>
              <a:rPr lang="cs-CZ" dirty="0" err="1" smtClean="0"/>
              <a:t>Charon</a:t>
            </a:r>
            <a:r>
              <a:rPr lang="cs-CZ" dirty="0" smtClean="0"/>
              <a:t>, 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2132856"/>
            <a:ext cx="1487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PLANETKY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123564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 951 </a:t>
            </a:r>
            <a:r>
              <a:rPr lang="cs-CZ" dirty="0" err="1" smtClean="0"/>
              <a:t>Gaspra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996952"/>
            <a:ext cx="1234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KOMETY:</a:t>
            </a:r>
            <a:endParaRPr lang="cs-CZ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83379" y="2987660"/>
            <a:ext cx="458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 Halleyova, Halley-Bop, Kohoutkova, 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4033" y="3933056"/>
            <a:ext cx="1617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METEORIDY:</a:t>
            </a:r>
            <a:endParaRPr lang="cs-CZ" u="sng" dirty="0"/>
          </a:p>
        </p:txBody>
      </p:sp>
      <p:pic>
        <p:nvPicPr>
          <p:cNvPr id="2050" name="Picture 2" descr="C:\Users\bambasova\AppData\Local\Microsoft\Windows\Temporary Internet Files\Content.IE5\LHEMKC3Z\MC9000831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299" y="4088378"/>
            <a:ext cx="2160240" cy="211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765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effectLst/>
              </a:rPr>
              <a:t>AUTOR NEUVEDEN. </a:t>
            </a:r>
            <a:r>
              <a:rPr lang="cs-CZ" sz="1200" i="1" dirty="0">
                <a:effectLst/>
              </a:rPr>
              <a:t>blogerka.cz</a:t>
            </a:r>
            <a:r>
              <a:rPr lang="cs-CZ" sz="1200" dirty="0">
                <a:effectLst/>
              </a:rPr>
              <a:t> [online]. [cit. 10.5.2013]. Dostupný na WWW: http://moje-zajmy.blogerka.cz/Astronomie/Slunecni-soustava </a:t>
            </a:r>
            <a:endParaRPr lang="cs-CZ" sz="1200" dirty="0" smtClean="0">
              <a:effectLst/>
            </a:endParaRPr>
          </a:p>
          <a:p>
            <a:r>
              <a:rPr lang="cs-CZ" sz="1200" dirty="0">
                <a:effectLst/>
              </a:rPr>
              <a:t>AUTOR NEUVEDEN. </a:t>
            </a:r>
            <a:r>
              <a:rPr lang="cs-CZ" sz="1200" i="1" dirty="0">
                <a:effectLst/>
              </a:rPr>
              <a:t>luxology.com</a:t>
            </a:r>
            <a:r>
              <a:rPr lang="cs-CZ" sz="1200" dirty="0">
                <a:effectLst/>
              </a:rPr>
              <a:t> [online]. [cit. 10.5.2013]. Dostupný na WWW: http://forums.luxology.com/topic.aspx?f=8&amp;t=66048 </a:t>
            </a:r>
            <a:endParaRPr lang="cs-CZ" sz="1200" dirty="0" smtClean="0">
              <a:effectLst/>
            </a:endParaRPr>
          </a:p>
          <a:p>
            <a:r>
              <a:rPr lang="cs-CZ" sz="1200" dirty="0">
                <a:effectLst/>
              </a:rPr>
              <a:t>NASA GODDARD LABORATORY FOR ATMOSPHERES. </a:t>
            </a:r>
            <a:r>
              <a:rPr lang="cs-CZ" sz="1200" i="1" dirty="0">
                <a:effectLst/>
              </a:rPr>
              <a:t>wikipedia.org</a:t>
            </a:r>
            <a:r>
              <a:rPr lang="cs-CZ" sz="1200" dirty="0">
                <a:effectLst/>
              </a:rPr>
              <a:t> [online]. [cit. 15.5.2013]. Dostupný na WWW: http://cs.wikipedia.org/wiki/Soubor:Sun_in_X-Ray.png </a:t>
            </a:r>
            <a:endParaRPr lang="cs-CZ" sz="1200" dirty="0" smtClean="0">
              <a:effectLst/>
            </a:endParaRPr>
          </a:p>
          <a:p>
            <a:r>
              <a:rPr lang="cs-CZ" sz="1200" dirty="0">
                <a:effectLst/>
              </a:rPr>
              <a:t>AUTOR NEUVEDEN. </a:t>
            </a:r>
            <a:r>
              <a:rPr lang="cs-CZ" sz="1200" i="1" dirty="0">
                <a:effectLst/>
              </a:rPr>
              <a:t>wikipedia.org</a:t>
            </a:r>
            <a:r>
              <a:rPr lang="cs-CZ" sz="1200" dirty="0">
                <a:effectLst/>
              </a:rPr>
              <a:t> [online]. [cit. 15.5.2013]. Dostupný na WWW: http://cs.wikipedia.org/wiki/Slune%C4%8Dn%C3%AD_soustava </a:t>
            </a: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77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55</TotalTime>
  <Words>269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Živly</vt:lpstr>
      <vt:lpstr>Anotace</vt:lpstr>
      <vt:lpstr>Prezentace aplikace PowerPoint</vt:lpstr>
      <vt:lpstr>Sluneční soustava</vt:lpstr>
      <vt:lpstr>Sluneční soustava</vt:lpstr>
      <vt:lpstr>Sluneční soustava</vt:lpstr>
      <vt:lpstr>Vznik</vt:lpstr>
      <vt:lpstr>Složení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Bambasová Kateřina</dc:creator>
  <cp:lastModifiedBy>Bambasová Kateřina</cp:lastModifiedBy>
  <cp:revision>7</cp:revision>
  <dcterms:created xsi:type="dcterms:W3CDTF">2013-05-09T09:25:29Z</dcterms:created>
  <dcterms:modified xsi:type="dcterms:W3CDTF">2013-05-15T07:37:36Z</dcterms:modified>
</cp:coreProperties>
</file>