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177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106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97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740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649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51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891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842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5094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579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553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577BD-1766-4E15-8DA7-6DB5F73F7BFF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AB845-6AED-465B-96E8-65F5F08E53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221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81" y="404664"/>
            <a:ext cx="8964488" cy="1470025"/>
          </a:xfrm>
        </p:spPr>
        <p:txBody>
          <a:bodyPr>
            <a:normAutofit/>
          </a:bodyPr>
          <a:lstStyle/>
          <a:p>
            <a:r>
              <a:rPr lang="cs-CZ" sz="4000" dirty="0"/>
              <a:t>DIGITÁLNÍDIGITÁLNÍ UČEBNÍ MATERIÁL</a:t>
            </a:r>
          </a:p>
        </p:txBody>
      </p:sp>
      <p:pic>
        <p:nvPicPr>
          <p:cNvPr id="5" name="Pictur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554832"/>
            <a:ext cx="6194425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501343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1028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Mocniny</a:t>
            </a:r>
            <a:endParaRPr lang="cs-CZ" sz="8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</a:t>
            </a:r>
            <a:endParaRPr lang="cs-CZ" sz="5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2335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Vypočítej:</a:t>
            </a:r>
            <a:endParaRPr lang="cs-CZ" sz="7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(-2)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0,2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- 4)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800" b="1" baseline="30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800" b="1" baseline="300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0,3</a:t>
            </a:r>
            <a:r>
              <a:rPr lang="cs-CZ" sz="4800" b="1" baseline="30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- 1)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4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4800" b="1" baseline="30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- 2)</a:t>
            </a:r>
            <a:r>
              <a:rPr lang="cs-CZ" sz="4800" b="1" baseline="30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7624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sz="7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</a:t>
            </a:r>
            <a:r>
              <a:rPr lang="cs-CZ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48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sz="48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4x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x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18z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2z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5y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y . (12y)</a:t>
            </a:r>
            <a:r>
              <a:rPr lang="cs-CZ" sz="4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4800" b="1" baseline="30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</a:t>
            </a: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3a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.a .a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14y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2y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.4x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(15x)</a:t>
            </a:r>
            <a:r>
              <a:rPr lang="cs-CZ" sz="48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4800" b="1" baseline="30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8727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Vypočítej:</a:t>
            </a:r>
            <a:endParaRPr lang="cs-CZ" sz="7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 algn="ctr">
                  <a:buNone/>
                </a:pPr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</a:t>
                </a:r>
              </a:p>
              <a:p>
                <a:pPr marL="0" indent="0">
                  <a:buNone/>
                </a:pPr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( 3 – 5)</a:t>
                </a:r>
                <a:r>
                  <a:rPr lang="cs-CZ" sz="48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cs-CZ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(- 1)</a:t>
                </a:r>
                <a:r>
                  <a:rPr lang="cs-CZ" sz="48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7</a:t>
                </a:r>
                <a:endParaRPr lang="cs-CZ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x</a:t>
                </a:r>
                <a:r>
                  <a:rPr lang="cs-CZ" sz="48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+ 2x</a:t>
                </a:r>
                <a:r>
                  <a:rPr lang="cs-CZ" sz="48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</a:t>
                </a:r>
                <a:r>
                  <a:rPr lang="cs-CZ" sz="48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cs-CZ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48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( </m:t>
                    </m:r>
                    <m:f>
                      <m:fPr>
                        <m:ctrlPr>
                          <a:rPr lang="cs-CZ" sz="48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8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cs-CZ" sz="48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𝟕</m:t>
                        </m:r>
                      </m:den>
                    </m:f>
                    <m:r>
                      <a:rPr lang="cs-CZ" sz="4800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)</m:t>
                    </m:r>
                  </m:oMath>
                </a14:m>
                <a:r>
                  <a:rPr lang="cs-CZ" sz="4800" b="1" baseline="30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cs-CZ" sz="4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/>
                <a:stretch>
                  <a:fillRect l="-7089" t="-4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Autofit/>
              </a:bodyPr>
              <a:lstStyle/>
              <a:p>
                <a:pPr marL="0" indent="0" algn="ctr">
                  <a:buNone/>
                </a:pPr>
                <a:r>
                  <a:rPr lang="cs-CZ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</a:t>
                </a:r>
                <a:endParaRPr lang="cs-CZ" sz="48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r>
                  <a:rPr lang="cs-CZ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</a:t>
                </a:r>
                <a:r>
                  <a:rPr lang="cs-CZ" sz="48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 </a:t>
                </a:r>
                <a:r>
                  <a:rPr lang="cs-CZ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– </a:t>
                </a:r>
                <a:r>
                  <a:rPr lang="cs-CZ" sz="48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7)</a:t>
                </a:r>
                <a:r>
                  <a:rPr lang="cs-CZ" sz="4800" b="1" baseline="30000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cs-CZ" sz="4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r>
                  <a:rPr lang="cs-CZ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(- </a:t>
                </a:r>
                <a:r>
                  <a:rPr lang="cs-CZ" sz="48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1)</a:t>
                </a:r>
                <a:r>
                  <a:rPr lang="cs-CZ" sz="4800" b="1" baseline="30000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  <a:endParaRPr lang="cs-CZ" sz="4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r>
                  <a:rPr lang="cs-CZ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</a:t>
                </a:r>
                <a:r>
                  <a:rPr lang="cs-CZ" sz="48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3x</a:t>
                </a:r>
                <a:r>
                  <a:rPr lang="cs-CZ" sz="4800" b="1" baseline="30000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r>
                  <a:rPr lang="cs-CZ" sz="48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+ 2x</a:t>
                </a:r>
                <a:r>
                  <a:rPr lang="cs-CZ" sz="4800" b="1" baseline="30000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r>
                  <a:rPr lang="cs-CZ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</a:t>
                </a:r>
                <a:r>
                  <a:rPr lang="cs-CZ" sz="4800" b="1" baseline="30000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cs-CZ" sz="4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4800" b="1" i="1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( </m:t>
                    </m:r>
                    <m:f>
                      <m:fPr>
                        <m:ctrlPr>
                          <a:rPr lang="cs-CZ" sz="48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800" b="1" i="1" smtClean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4800" b="1" i="1" smtClean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𝟖</m:t>
                        </m:r>
                      </m:den>
                    </m:f>
                    <m:r>
                      <a:rPr lang="cs-CZ" sz="4800" b="1" i="1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)</m:t>
                    </m:r>
                  </m:oMath>
                </a14:m>
                <a:r>
                  <a:rPr lang="cs-CZ" sz="4800" b="1" baseline="30000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cs-CZ" sz="4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7100" t="-3235" b="-49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54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sz="7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</a:t>
                </a:r>
              </a:p>
              <a:p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</a:t>
                </a:r>
                <a:r>
                  <a:rPr lang="cs-CZ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8; 1; 0,04; 16</a:t>
                </a:r>
              </a:p>
              <a:p>
                <a:r>
                  <a:rPr lang="cs-CZ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</a:t>
                </a:r>
                <a:r>
                  <a:rPr lang="cs-CZ" sz="44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9</a:t>
                </a:r>
                <a:r>
                  <a:rPr lang="cs-CZ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4x</a:t>
                </a:r>
                <a:r>
                  <a:rPr lang="cs-CZ" sz="44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6</a:t>
                </a:r>
                <a:r>
                  <a:rPr lang="cs-CZ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9z</a:t>
                </a:r>
                <a:r>
                  <a:rPr lang="cs-CZ" sz="44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  <a:r>
                  <a:rPr lang="cs-CZ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5y</a:t>
                </a:r>
                <a:r>
                  <a:rPr lang="cs-CZ" sz="44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</a:p>
              <a:p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4; -1; 9x</a:t>
                </a:r>
                <a:r>
                  <a:rPr lang="cs-CZ" sz="4800" b="1" baseline="3000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</a:t>
                </a:r>
                <a:r>
                  <a:rPr lang="cs-CZ" sz="4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800" b="1" i="1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8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  <m:r>
                          <a:rPr lang="cs-CZ" sz="4800" b="1" i="1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cs-CZ" sz="48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𝟒𝟗</m:t>
                        </m:r>
                      </m:den>
                    </m:f>
                  </m:oMath>
                </a14:m>
                <a:endParaRPr lang="cs-CZ" sz="4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/>
                <a:stretch>
                  <a:fillRect l="-6486" t="-3235" r="-34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48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</a:t>
                </a:r>
              </a:p>
              <a:p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0,09; -1</a:t>
                </a:r>
                <a:r>
                  <a:rPr lang="cs-CZ" sz="40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25; 4</a:t>
                </a:r>
                <a:endParaRPr lang="cs-CZ" sz="40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</a:t>
                </a:r>
                <a:r>
                  <a:rPr lang="cs-CZ" sz="4000" b="1" baseline="30000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12</a:t>
                </a:r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3a</a:t>
                </a:r>
                <a:r>
                  <a:rPr lang="cs-CZ" sz="4000" b="1" baseline="30000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6</a:t>
                </a:r>
                <a:r>
                  <a:rPr lang="cs-CZ" sz="40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7y</a:t>
                </a:r>
                <a:r>
                  <a:rPr lang="cs-CZ" sz="4000" b="1" baseline="30000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  <a:r>
                  <a:rPr lang="cs-CZ" sz="40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4x</a:t>
                </a:r>
                <a:r>
                  <a:rPr lang="cs-CZ" sz="4000" b="1" baseline="30000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  <a:endParaRPr lang="cs-CZ" sz="4000" b="1" baseline="30000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9;  1</a:t>
                </a:r>
                <a:r>
                  <a:rPr lang="cs-CZ" sz="40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25x</a:t>
                </a:r>
                <a:r>
                  <a:rPr lang="cs-CZ" sz="4000" b="1" baseline="30000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  <a:r>
                  <a:rPr lang="cs-CZ" sz="40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smtClean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𝟐𝟓</m:t>
                        </m:r>
                      </m:num>
                      <m:den>
                        <m:r>
                          <a:rPr lang="cs-CZ" sz="4000" b="1" i="1" smtClean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  <m:r>
                          <a:rPr lang="cs-CZ" sz="40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endParaRPr lang="cs-CZ" sz="40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4985" t="-3235" r="-7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915106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163</Words>
  <Application>Microsoft Office PowerPoint</Application>
  <PresentationFormat>Předvádění na obrazovce 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DIGITÁLNÍDIGITÁLNÍ UČEBNÍ MATERIÁL</vt:lpstr>
      <vt:lpstr>Mocniny</vt:lpstr>
      <vt:lpstr>1. Vypočítej:</vt:lpstr>
      <vt:lpstr>2. Vypočítej:</vt:lpstr>
      <vt:lpstr>3. Vypočítej:</vt:lpstr>
      <vt:lpstr>Řešení: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U218UCITEL</cp:lastModifiedBy>
  <cp:revision>9</cp:revision>
  <dcterms:created xsi:type="dcterms:W3CDTF">2013-01-23T11:15:05Z</dcterms:created>
  <dcterms:modified xsi:type="dcterms:W3CDTF">2013-04-23T11:00:56Z</dcterms:modified>
</cp:coreProperties>
</file>