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894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936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465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880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85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364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424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452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467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880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213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43088-956A-4E00-9836-665527C698F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E6E58-3F28-48E6-AE06-6155F88A2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82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2656"/>
            <a:ext cx="8352928" cy="1470025"/>
          </a:xfrm>
        </p:spPr>
        <p:txBody>
          <a:bodyPr>
            <a:normAutofit/>
          </a:bodyPr>
          <a:lstStyle/>
          <a:p>
            <a:pPr algn="l"/>
            <a:r>
              <a:rPr lang="cs-CZ" sz="4000" dirty="0"/>
              <a:t>DIGITÁLNÍDIGITÁLNÍ </a:t>
            </a:r>
            <a:r>
              <a:rPr lang="cs-CZ" sz="4000" dirty="0" smtClean="0"/>
              <a:t>UČEBNÍ MATERIÁL</a:t>
            </a:r>
            <a:endParaRPr lang="cs-CZ" sz="4000" dirty="0"/>
          </a:p>
        </p:txBody>
      </p:sp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40363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2542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Hodnota výrazu</a:t>
            </a:r>
            <a:endParaRPr lang="cs-CZ" sz="7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56568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hodnotu výrazu:</a:t>
            </a:r>
            <a:endParaRPr lang="cs-CZ" sz="6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6888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– 2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. ( - 3)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 – 2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)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44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+ 0,3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endParaRPr lang="cs-CZ" sz="4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96136" y="1600200"/>
            <a:ext cx="2890664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0,04+0,09=0,13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7088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54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hodnotu </a:t>
            </a:r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výrazu pro</a:t>
            </a:r>
            <a:b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x=-2; y = 3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+ y 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– 2y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3x + y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(-x – 1).y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40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y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(2x – 3y)</a:t>
            </a:r>
            <a:r>
              <a:rPr lang="cs-CZ" sz="40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-8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-3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169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2853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8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hodnotu výrazu pro</a:t>
            </a:r>
            <a:br>
              <a:rPr lang="cs-CZ" sz="48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8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 1; b </a:t>
            </a:r>
            <a:r>
              <a:rPr lang="cs-CZ" sz="48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4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38600" cy="4209331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2a + 2b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– a – 3b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 + 2) . (b – 2)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(3a)</a:t>
            </a:r>
            <a:r>
              <a:rPr lang="cs-CZ" sz="40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b</a:t>
            </a:r>
            <a:r>
              <a:rPr lang="cs-CZ" sz="4000" b="1" baseline="300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5.(a + b) : 10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44824"/>
            <a:ext cx="4038600" cy="4281339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-9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2,5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491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8229600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200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433700497"/>
                  </p:ext>
                </p:extLst>
              </p:nvPr>
            </p:nvGraphicFramePr>
            <p:xfrm>
              <a:off x="457200" y="1600200"/>
              <a:ext cx="8229600" cy="3481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522512"/>
                    <a:gridCol w="1220688"/>
                    <a:gridCol w="1371600"/>
                    <a:gridCol w="1371600"/>
                    <a:gridCol w="1371600"/>
                    <a:gridCol w="1371600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a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-1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2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0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2,5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1" i="1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2800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a - 3</a:t>
                          </a:r>
                          <a:endParaRPr lang="cs-CZ" sz="2800" b="1" dirty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-4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-1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-3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-0,5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(2a + 1)</a:t>
                          </a:r>
                          <a:r>
                            <a:rPr lang="cs-CZ" sz="2800" b="1" baseline="30000" dirty="0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 2</a:t>
                          </a:r>
                          <a:endParaRPr lang="cs-CZ" sz="2800" b="1" dirty="0" smtClean="0">
                            <a:solidFill>
                              <a:schemeClr val="accent4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36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4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5 – 3a</a:t>
                          </a:r>
                          <a:endParaRPr lang="cs-CZ" sz="2800" b="1" dirty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8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-1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a</a:t>
                          </a:r>
                          <a:r>
                            <a:rPr lang="cs-CZ" sz="2800" b="1" baseline="30000" dirty="0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</a:t>
                          </a:r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 + 4a</a:t>
                          </a:r>
                          <a:endParaRPr lang="cs-CZ" sz="2800" b="1" dirty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-3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12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16,25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2,25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5a : 2</a:t>
                          </a:r>
                          <a:endParaRPr lang="cs-CZ" sz="2800" b="1" dirty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6,25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1,25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433700497"/>
                  </p:ext>
                </p:extLst>
              </p:nvPr>
            </p:nvGraphicFramePr>
            <p:xfrm>
              <a:off x="457200" y="1600200"/>
              <a:ext cx="8229600" cy="3481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522512"/>
                    <a:gridCol w="1220688"/>
                    <a:gridCol w="1371600"/>
                    <a:gridCol w="1371600"/>
                    <a:gridCol w="1371600"/>
                    <a:gridCol w="1371600"/>
                  </a:tblGrid>
                  <a:tr h="89027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a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-1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2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0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/>
                            <a:t>2,5</a:t>
                          </a:r>
                          <a:endParaRPr lang="cs-CZ" sz="2800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00000" t="-6164" b="-314384"/>
                          </a:stretch>
                        </a:blipFill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a - 3</a:t>
                          </a:r>
                          <a:endParaRPr lang="cs-CZ" sz="2800" b="1" dirty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-4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-1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-3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-0,5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(2a + 1)</a:t>
                          </a:r>
                          <a:r>
                            <a:rPr lang="cs-CZ" sz="2800" b="1" baseline="30000" dirty="0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 2</a:t>
                          </a:r>
                          <a:endParaRPr lang="cs-CZ" sz="2800" b="1" dirty="0" smtClean="0">
                            <a:solidFill>
                              <a:schemeClr val="accent4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36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4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5 – 3a</a:t>
                          </a:r>
                          <a:endParaRPr lang="cs-CZ" sz="2800" b="1" dirty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8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-1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a</a:t>
                          </a:r>
                          <a:r>
                            <a:rPr lang="cs-CZ" sz="2800" b="1" baseline="30000" dirty="0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</a:t>
                          </a:r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 + 4a</a:t>
                          </a:r>
                          <a:endParaRPr lang="cs-CZ" sz="2800" b="1" dirty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-3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12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16,25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2,25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181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5a : 2</a:t>
                          </a:r>
                          <a:endParaRPr lang="cs-CZ" sz="2800" b="1" dirty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-2,5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6,25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1,25</a:t>
                          </a:r>
                          <a:endParaRPr lang="cs-CZ" sz="2800" b="1" dirty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18057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180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DIGITÁLNÍDIGITÁLNÍ UČEBNÍ MATERIÁL</vt:lpstr>
      <vt:lpstr>Hodnota výrazu</vt:lpstr>
      <vt:lpstr>Urči hodnotu výrazu:</vt:lpstr>
      <vt:lpstr>Urči hodnotu výrazu pro  x=-2; y = 3</vt:lpstr>
      <vt:lpstr>Urči hodnotu výrazu pro  a= 1; b = 4</vt:lpstr>
      <vt:lpstr>Doplň tabulku:</vt:lpstr>
      <vt:lpstr>Prezentace aplikace PowerPoint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U218UCITEL</cp:lastModifiedBy>
  <cp:revision>6</cp:revision>
  <dcterms:created xsi:type="dcterms:W3CDTF">2013-01-28T12:46:09Z</dcterms:created>
  <dcterms:modified xsi:type="dcterms:W3CDTF">2013-04-23T11:02:27Z</dcterms:modified>
</cp:coreProperties>
</file>