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128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438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25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271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361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70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870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60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774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013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91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A7A043-C066-4431-8185-7A5E3483635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08A953-11E4-45C1-B5AC-F23488B0C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385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278688" cy="1470025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DIGITÁLNÍDIGITÁLNÍ UČEBNÍ MATERIÁL</a:t>
            </a:r>
            <a:endParaRPr lang="cs-CZ" sz="4000" dirty="0"/>
          </a:p>
        </p:txBody>
      </p:sp>
      <p:pic>
        <p:nvPicPr>
          <p:cNvPr id="4" name="Picture 4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668" y="5463825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552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Hodnota výrazu</a:t>
            </a:r>
            <a:endParaRPr lang="cs-CZ" sz="8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138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výraz a urči jeho hodnotu pro: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Dvojnásobek čísla x;      x = -3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2.x;   -6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Součet čísel 2 a y;           y = 5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+ y;   7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Součin čísel d a e;          d = 6; e = 1,5</a:t>
            </a:r>
          </a:p>
          <a:p>
            <a:r>
              <a: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e;    9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4304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výraz a urči jeho hodnotu pro: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čísel 15 a x;    x = 22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 – x;       -7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čísel 42 a y;      y = 7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 : y;        6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Druhou mocninu čísla (</a:t>
            </a:r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x+z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); x=4; z=2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4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x+z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sz="4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;     36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0758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výraz a urči jeho hodnotu pro: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Součet dvounásobku čísla x a trojnásobku čísla y;   x=-3; y=-2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2x + 3y;        -12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Třikrát více než b;   b = 7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3b;                 21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tři méně než z;     z = 21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– 3;              18          </a:t>
            </a:r>
          </a:p>
        </p:txBody>
      </p:sp>
    </p:spTree>
    <p:extLst>
      <p:ext uri="{BB962C8B-B14F-4D97-AF65-F5344CB8AC3E}">
        <p14:creationId xmlns:p14="http://schemas.microsoft.com/office/powerpoint/2010/main" val="2269818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výraz a urči jeho hodnotu pro: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Součet trojnásobku čísla b a čísla 7; b = 33</a:t>
            </a:r>
          </a:p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3b + 7;     106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Čtyřnásobek rozdílu čísla 6 a čísla x;  x=2</a:t>
            </a:r>
          </a:p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4.(6 – x);     16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desetinásobku čísla 3 a dvojnásobku čísla b;       b=4</a:t>
            </a:r>
            <a:endParaRPr lang="cs-CZ" sz="3600" b="1" i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10.3 – 2b;    22</a:t>
            </a:r>
          </a:p>
          <a:p>
            <a:endParaRPr lang="cs-CZ" sz="3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0152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výraz a urči jeho hodnotu pro: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Součin rozdílu čísla 7 a čísla z a součtu pětinásobku čísla z a čísla 7; z = 4</a:t>
            </a:r>
            <a:endParaRPr lang="cs-CZ" sz="4000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(7-z).(5z+7);      81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itchFamily="34" charset="0"/>
              </a:rPr>
              <a:t>Polovina rozdílu čísla 8 a čísla b; b= 2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itchFamily="34" charset="0"/>
              </a:rPr>
              <a:t>(8-b):2;          3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Součet čísla x a čísla o 9 menšího; x = 15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+ (x-9);             21</a:t>
            </a:r>
          </a:p>
          <a:p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486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286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DIGITÁLNÍDIGITÁLNÍ UČEBNÍ MATERIÁL</vt:lpstr>
      <vt:lpstr>Hodnota výrazu</vt:lpstr>
      <vt:lpstr>Zapiš výraz a urči jeho hodnotu pro:</vt:lpstr>
      <vt:lpstr>Zapiš výraz a urči jeho hodnotu pro:</vt:lpstr>
      <vt:lpstr>Zapiš výraz a urči jeho hodnotu pro:</vt:lpstr>
      <vt:lpstr>Zapiš výraz a urči jeho hodnotu pro:</vt:lpstr>
      <vt:lpstr>Zapiš výraz a urči jeho hodnotu pro: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5</cp:revision>
  <dcterms:created xsi:type="dcterms:W3CDTF">2013-01-30T07:01:06Z</dcterms:created>
  <dcterms:modified xsi:type="dcterms:W3CDTF">2013-04-23T11:02:59Z</dcterms:modified>
</cp:coreProperties>
</file>