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18FE3-363F-476E-B1EE-091F582BEE0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1595A-A665-460F-89D2-9F13177F8C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3589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18FE3-363F-476E-B1EE-091F582BEE0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1595A-A665-460F-89D2-9F13177F8C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114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18FE3-363F-476E-B1EE-091F582BEE0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1595A-A665-460F-89D2-9F13177F8C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90155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18FE3-363F-476E-B1EE-091F582BEE0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1595A-A665-460F-89D2-9F13177F8C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4744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18FE3-363F-476E-B1EE-091F582BEE0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1595A-A665-460F-89D2-9F13177F8C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041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18FE3-363F-476E-B1EE-091F582BEE0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1595A-A665-460F-89D2-9F13177F8C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542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18FE3-363F-476E-B1EE-091F582BEE0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1595A-A665-460F-89D2-9F13177F8C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5874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18FE3-363F-476E-B1EE-091F582BEE0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1595A-A665-460F-89D2-9F13177F8C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0564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18FE3-363F-476E-B1EE-091F582BEE0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1595A-A665-460F-89D2-9F13177F8C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4320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18FE3-363F-476E-B1EE-091F582BEE0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1595A-A665-460F-89D2-9F13177F8C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6011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18FE3-363F-476E-B1EE-091F582BEE0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1595A-A665-460F-89D2-9F13177F8C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1267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318FE3-363F-476E-B1EE-091F582BEE0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21595A-A665-460F-89D2-9F13177F8C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2546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32656"/>
            <a:ext cx="8568952" cy="1470025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/>
              <a:t>DIGITÁLNÍDIGITÁLNÍ UČEBNÍ MATERIÁL</a:t>
            </a:r>
            <a:endParaRPr lang="cs-CZ" sz="4000" dirty="0"/>
          </a:p>
        </p:txBody>
      </p:sp>
      <p:pic>
        <p:nvPicPr>
          <p:cNvPr id="4" name="Picture 4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477963"/>
            <a:ext cx="6194425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40363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7724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Hodnota výrazu</a:t>
            </a:r>
            <a:endParaRPr lang="cs-CZ" sz="7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Domácí úkol</a:t>
            </a:r>
            <a:endParaRPr lang="cs-CZ" sz="5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5084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tabulku:</a:t>
            </a:r>
            <a:endParaRPr lang="cs-CZ" sz="60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999" y="1600200"/>
            <a:ext cx="7942001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3147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6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tabulku:</a:t>
            </a:r>
            <a:endParaRPr lang="cs-CZ" sz="6600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0752022"/>
              </p:ext>
            </p:extLst>
          </p:nvPr>
        </p:nvGraphicFramePr>
        <p:xfrm>
          <a:off x="457200" y="1600200"/>
          <a:ext cx="8540115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9968"/>
                <a:gridCol w="822960"/>
                <a:gridCol w="822960"/>
                <a:gridCol w="822960"/>
                <a:gridCol w="822960"/>
                <a:gridCol w="822960"/>
                <a:gridCol w="946467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-2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-1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0,5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2,3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12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3.x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-6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-3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1,5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6,9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18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30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36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r>
                        <a:rPr lang="cs-CZ" sz="2400" b="1" baseline="300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</a:t>
                      </a:r>
                      <a:endParaRPr lang="cs-CZ" sz="2400" b="1" baseline="300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0,25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5,29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36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100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144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 - 4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-6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-5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-4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-3,5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-3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-1,7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 + x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2,5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12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14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3x - 8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-14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-11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-8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-6,5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-5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-1,1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22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28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x</a:t>
                      </a:r>
                      <a:r>
                        <a:rPr lang="cs-CZ" sz="2400" b="1" baseline="300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</a:t>
                      </a:r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+ 6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6,25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11,29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42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106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150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 – 5x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17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12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4,5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-4,5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-23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-43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-53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2x</a:t>
                      </a:r>
                      <a:r>
                        <a:rPr lang="cs-CZ" sz="2400" b="1" baseline="300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</a:t>
                      </a:r>
                      <a:r>
                        <a:rPr lang="cs-CZ" sz="2400" b="1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- 3</a:t>
                      </a:r>
                      <a:endParaRPr lang="cs-CZ" sz="2400" b="1" baseline="3000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-1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-3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-2,5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-1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7,58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71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197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285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 – 2x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-0,6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-8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-16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-20</a:t>
                      </a:r>
                      <a:endParaRPr lang="cs-CZ" sz="24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02961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156</Words>
  <Application>Microsoft Office PowerPoint</Application>
  <PresentationFormat>Předvádění na obrazovce (4:3)</PresentationFormat>
  <Paragraphs>105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DIGITÁLNÍDIGITÁLNÍ UČEBNÍ MATERIÁL</vt:lpstr>
      <vt:lpstr>Hodnota výrazu</vt:lpstr>
      <vt:lpstr>Doplň tabulku:</vt:lpstr>
      <vt:lpstr>Doplň tabulku: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DIGITÁLNÍDIGITÁLNÍ UČEBNÍ MATERIÁL</dc:title>
  <dc:creator>U218UCITEL</dc:creator>
  <cp:lastModifiedBy>U218UCITEL</cp:lastModifiedBy>
  <cp:revision>4</cp:revision>
  <dcterms:created xsi:type="dcterms:W3CDTF">2013-01-30T07:59:53Z</dcterms:created>
  <dcterms:modified xsi:type="dcterms:W3CDTF">2013-04-23T11:03:30Z</dcterms:modified>
</cp:coreProperties>
</file>