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9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531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21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456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697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840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750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716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197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039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600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57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017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32656"/>
            <a:ext cx="8278688" cy="1470025"/>
          </a:xfrm>
        </p:spPr>
        <p:txBody>
          <a:bodyPr>
            <a:normAutofit/>
          </a:bodyPr>
          <a:lstStyle/>
          <a:p>
            <a:r>
              <a:rPr lang="cs-CZ" sz="4000" dirty="0" smtClean="0"/>
              <a:t>DIGITÁLNÍDIGITÁLNÍ UČEBNÍ MATERIÁL</a:t>
            </a:r>
            <a:endParaRPr lang="cs-CZ" sz="4000" dirty="0"/>
          </a:p>
        </p:txBody>
      </p:sp>
      <p:pic>
        <p:nvPicPr>
          <p:cNvPr id="4" name="Picture 4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477963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5668" y="5440363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619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Sčítání a odčítání výrazů</a:t>
            </a:r>
            <a:endParaRPr lang="cs-CZ" sz="72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147211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698976" cy="4525963"/>
          </a:xfrm>
        </p:spPr>
        <p:txBody>
          <a:bodyPr>
            <a:normAutofit/>
          </a:bodyPr>
          <a:lstStyle/>
          <a:p>
            <a:endParaRPr lang="cs-CZ" sz="40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9x </a:t>
            </a:r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(2x - 5) =    </a:t>
            </a:r>
          </a:p>
          <a:p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9x - (2x - 5) =    </a:t>
            </a:r>
          </a:p>
          <a:p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(a+2) – 3a + 5 + (-3a+6) =</a:t>
            </a:r>
          </a:p>
          <a:p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(a-2) + 3a - 5 - (-3a-6) =</a:t>
            </a:r>
          </a:p>
          <a:p>
            <a:pPr marL="0" indent="0">
              <a:buNone/>
            </a:pPr>
            <a:endParaRPr lang="cs-CZ" sz="4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444208" y="1600200"/>
            <a:ext cx="2242592" cy="4525963"/>
          </a:xfrm>
        </p:spPr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11x-5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7x+5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-5a+13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7a-1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81014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6419056" cy="4525963"/>
          </a:xfrm>
        </p:spPr>
        <p:txBody>
          <a:bodyPr>
            <a:normAutofit fontScale="92500"/>
          </a:bodyPr>
          <a:lstStyle/>
          <a:p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0,6x – 2c) </a:t>
            </a:r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(</a:t>
            </a:r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0,5x - 2c) </a:t>
            </a:r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    </a:t>
            </a:r>
          </a:p>
          <a:p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13a </a:t>
            </a:r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5s)- [ 7a -( </a:t>
            </a:r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s )] - </a:t>
            </a:r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      </a:t>
            </a:r>
          </a:p>
          <a:p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(y </a:t>
            </a:r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- 1) - </a:t>
            </a:r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(y </a:t>
            </a:r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- 2) - </a:t>
            </a:r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(y </a:t>
            </a:r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- 3) - </a:t>
            </a:r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(y </a:t>
            </a:r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- 4) =              </a:t>
            </a:r>
          </a:p>
          <a:p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- 4 </a:t>
            </a:r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-[(</a:t>
            </a:r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2a - 1) + (5 - 3a) - 5 </a:t>
            </a:r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]+ </a:t>
            </a:r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=      </a:t>
            </a:r>
          </a:p>
          <a:p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5a+{b+[-2a-(a-b)]}-[a-(</a:t>
            </a:r>
            <a:r>
              <a:rPr lang="cs-CZ" sz="40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b+a</a:t>
            </a:r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cs-CZ" sz="4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 =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380312" y="1600200"/>
            <a:ext cx="1656184" cy="4525963"/>
          </a:xfrm>
        </p:spPr>
        <p:txBody>
          <a:bodyPr>
            <a:normAutofit fontScale="92500"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0,1x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7a-5s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-2y+8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a-2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3b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15188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(3x–1)+(5-4x)=</a:t>
            </a:r>
          </a:p>
          <a:p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(3x-1) – (5-4x)=</a:t>
            </a:r>
          </a:p>
          <a:p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-(3x-1) – (5-4x)=</a:t>
            </a:r>
          </a:p>
          <a:p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3x-1+5-4x=</a:t>
            </a:r>
          </a:p>
          <a:p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-3x-1-5-4x=</a:t>
            </a:r>
            <a:endParaRPr lang="cs-CZ" sz="4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-x+4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7x-6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x-4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-x+4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-7x-6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05720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600200"/>
                <a:ext cx="4546848" cy="4525963"/>
              </a:xfrm>
            </p:spPr>
            <p:txBody>
              <a:bodyPr>
                <a:normAutofit/>
              </a:bodyPr>
              <a:lstStyle/>
              <a:p>
                <a:r>
                  <a:rPr lang="cs-CZ" sz="4000" b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2(a-2)+(-7)=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(6y-4) – (-3)=</a:t>
                </a:r>
              </a:p>
              <a:p>
                <a:r>
                  <a:rPr lang="cs-CZ" sz="4000" b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0,5.(3+8z).2=</a:t>
                </a:r>
              </a:p>
              <a:p>
                <a:r>
                  <a:rPr lang="cs-CZ" sz="4000" b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4v+7-(2v+6).(-1)=</a:t>
                </a:r>
              </a:p>
              <a:p>
                <a:r>
                  <a:rPr lang="cs-CZ" sz="4000" b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5+6c.</a:t>
                </a:r>
                <a:r>
                  <a:rPr lang="cs-CZ" sz="4000" b="1" dirty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rgbClr val="00B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4000" b="1" i="0" smtClean="0">
                        <a:solidFill>
                          <a:srgbClr val="00B05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</m:oMath>
                </a14:m>
                <a:r>
                  <a:rPr lang="cs-CZ" sz="4000" b="1" dirty="0" smtClean="0">
                    <a:solidFill>
                      <a:srgbClr val="00B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-4.2c =</a:t>
                </a:r>
                <a:endParaRPr lang="cs-CZ" sz="4000" b="1" dirty="0"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600200"/>
                <a:ext cx="4546848" cy="4525963"/>
              </a:xfrm>
              <a:blipFill rotWithShape="1">
                <a:blip r:embed="rId2"/>
                <a:stretch>
                  <a:fillRect l="-4424" t="-2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436096" y="1600200"/>
            <a:ext cx="3250704" cy="4525963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2a-11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3y+1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3+8z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6v+13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-6c+5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84639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225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DIGITÁLNÍDIGITÁLNÍ UČEBNÍ MATERIÁL</vt:lpstr>
      <vt:lpstr>Sčítání a odčítání výrazů</vt:lpstr>
      <vt:lpstr>Vypočítej:</vt:lpstr>
      <vt:lpstr>Vypočítej:</vt:lpstr>
      <vt:lpstr>Vypočítej:</vt:lpstr>
      <vt:lpstr>Vypočítej: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DIGITÁLNÍDIGITÁLNÍ UČEBNÍ MATERIÁL</dc:title>
  <dc:creator>U218UCITEL</dc:creator>
  <cp:lastModifiedBy>U218UCITEL</cp:lastModifiedBy>
  <cp:revision>9</cp:revision>
  <dcterms:created xsi:type="dcterms:W3CDTF">2013-01-30T08:03:40Z</dcterms:created>
  <dcterms:modified xsi:type="dcterms:W3CDTF">2013-04-23T11:04:04Z</dcterms:modified>
</cp:coreProperties>
</file>