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531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21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456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697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840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750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716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197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3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00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5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17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8278688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5" name="Picture 4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668" y="5440363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61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a odčítání výrazů</a:t>
            </a:r>
            <a:endParaRPr lang="cs-CZ" sz="7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4721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275040" cy="4525963"/>
          </a:xfrm>
        </p:spPr>
        <p:txBody>
          <a:bodyPr>
            <a:normAutofit lnSpcReduction="10000"/>
          </a:bodyPr>
          <a:lstStyle/>
          <a:p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(5x</a:t>
            </a:r>
            <a:r>
              <a:rPr lang="cs-CZ" sz="4000" b="1" baseline="30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+ 3x –6) + (2x – 3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)=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(4a</a:t>
            </a:r>
            <a:r>
              <a:rPr lang="cs-CZ" sz="40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3a –2)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</a:t>
            </a:r>
            <a:r>
              <a:rPr lang="cs-CZ" sz="40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6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)=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</a:t>
            </a:r>
            <a:r>
              <a:rPr lang="cs-CZ" sz="40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4) + (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2b</a:t>
            </a:r>
            <a:r>
              <a:rPr lang="cs-CZ" sz="40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3b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5)=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(7x</a:t>
            </a:r>
            <a:r>
              <a:rPr lang="cs-CZ" sz="4000" b="1" baseline="30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 4x) –  (2x</a:t>
            </a:r>
            <a:r>
              <a:rPr lang="cs-CZ" sz="4000" b="1" baseline="30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3x – 1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)=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5x</a:t>
            </a:r>
            <a:r>
              <a:rPr lang="cs-CZ" sz="4000" b="1" baseline="30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(3x+2)=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76256" y="1600200"/>
            <a:ext cx="216024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5x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+5x-9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3a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+3a+4</a:t>
            </a: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3b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+3b+1</a:t>
            </a:r>
          </a:p>
          <a:p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5x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x+1</a:t>
            </a: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15x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+ 10x</a:t>
            </a:r>
            <a:r>
              <a:rPr lang="cs-CZ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1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5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92182"/>
            <a:ext cx="8229600" cy="3341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833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87056188"/>
              </p:ext>
            </p:extLst>
          </p:nvPr>
        </p:nvGraphicFramePr>
        <p:xfrm>
          <a:off x="145693" y="1628800"/>
          <a:ext cx="9022580" cy="3566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551305"/>
                <a:gridCol w="1174070"/>
                <a:gridCol w="1174070"/>
                <a:gridCol w="1174070"/>
                <a:gridCol w="1316355"/>
                <a:gridCol w="1316355"/>
                <a:gridCol w="1316355"/>
              </a:tblGrid>
              <a:tr h="51816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A-B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A-C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B-C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A-B-C</a:t>
                      </a:r>
                      <a:endParaRPr lang="cs-CZ" sz="2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3+x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2x-2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1-5x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-x+5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6x+2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7x-3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4x+4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a-1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5a+3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4-2a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-4a-4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3a-5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7a-1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-6a-8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r>
                        <a:rPr lang="cs-CZ" sz="2400" b="1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400" b="1" baseline="30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3+x</a:t>
                      </a:r>
                      <a:r>
                        <a:rPr lang="cs-CZ" sz="2400" b="1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2-2x</a:t>
                      </a:r>
                      <a:r>
                        <a:rPr lang="cs-CZ" sz="2400" b="1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3x</a:t>
                      </a:r>
                      <a:r>
                        <a:rPr lang="cs-CZ" sz="2800" b="1" baseline="3000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-2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3x</a:t>
                      </a:r>
                      <a:r>
                        <a:rPr lang="cs-CZ" sz="2800" b="1" baseline="3000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+1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-2x</a:t>
                      </a:r>
                      <a:r>
                        <a:rPr lang="cs-CZ" sz="2800" b="1" baseline="3000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7y-x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x+5y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8y+6x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-2x+2y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-7x-y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-5x-3y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-8x-6y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3(</a:t>
                      </a:r>
                      <a:r>
                        <a:rPr lang="cs-CZ" sz="2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a+b</a:t>
                      </a: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)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2a-6b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(5b-a).2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a+9b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5a-7b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4a-16b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2a-13b</a:t>
                      </a:r>
                      <a:endParaRPr lang="cs-CZ" sz="2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12x-11y+3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4-x-y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5x-3y-8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baseline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13x-10y-1</a:t>
                      </a:r>
                      <a:endParaRPr lang="cs-CZ" sz="1800" b="1" baseline="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7x-8y+11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-6x+2y+4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8x-7y-7</a:t>
                      </a:r>
                      <a:endParaRPr lang="cs-CZ" sz="18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99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149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DIGITÁLNÍDIGITÁLNÍ UČEBNÍ MATERIÁL</vt:lpstr>
      <vt:lpstr>Sčítání a odčítání výrazů</vt:lpstr>
      <vt:lpstr>Vypočítej:</vt:lpstr>
      <vt:lpstr>Doplň tabulku: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10</cp:revision>
  <dcterms:created xsi:type="dcterms:W3CDTF">2013-01-30T08:03:40Z</dcterms:created>
  <dcterms:modified xsi:type="dcterms:W3CDTF">2013-04-23T11:04:41Z</dcterms:modified>
</cp:coreProperties>
</file>