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B06C-A8D6-4750-96F2-9C4109F3CE74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2740F-5383-4053-BABF-C8A712A49E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4531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B06C-A8D6-4750-96F2-9C4109F3CE74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2740F-5383-4053-BABF-C8A712A49E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721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B06C-A8D6-4750-96F2-9C4109F3CE74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2740F-5383-4053-BABF-C8A712A49E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456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B06C-A8D6-4750-96F2-9C4109F3CE74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2740F-5383-4053-BABF-C8A712A49E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697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B06C-A8D6-4750-96F2-9C4109F3CE74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2740F-5383-4053-BABF-C8A712A49E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5840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B06C-A8D6-4750-96F2-9C4109F3CE74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2740F-5383-4053-BABF-C8A712A49E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7750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B06C-A8D6-4750-96F2-9C4109F3CE74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2740F-5383-4053-BABF-C8A712A49E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1716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B06C-A8D6-4750-96F2-9C4109F3CE74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2740F-5383-4053-BABF-C8A712A49E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5197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B06C-A8D6-4750-96F2-9C4109F3CE74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2740F-5383-4053-BABF-C8A712A49E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3039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B06C-A8D6-4750-96F2-9C4109F3CE74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2740F-5383-4053-BABF-C8A712A49E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7600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B06C-A8D6-4750-96F2-9C4109F3CE74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2740F-5383-4053-BABF-C8A712A49E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5257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BB06C-A8D6-4750-96F2-9C4109F3CE74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2740F-5383-4053-BABF-C8A712A49E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6017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8278688" cy="1470025"/>
          </a:xfrm>
        </p:spPr>
        <p:txBody>
          <a:bodyPr>
            <a:normAutofit/>
          </a:bodyPr>
          <a:lstStyle/>
          <a:p>
            <a:r>
              <a:rPr lang="cs-CZ" sz="4000" dirty="0" smtClean="0"/>
              <a:t>DIGITÁLNÍDIGITÁLNÍ UČEBNÍ MATERIÁL</a:t>
            </a:r>
            <a:endParaRPr lang="cs-CZ" sz="4000" dirty="0"/>
          </a:p>
        </p:txBody>
      </p:sp>
      <p:pic>
        <p:nvPicPr>
          <p:cNvPr id="5" name="Picture 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668" y="5440363"/>
            <a:ext cx="479266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77963"/>
            <a:ext cx="6194425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619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Hodnota výrazů, sčítání a odčítání výrazů</a:t>
            </a:r>
            <a:br>
              <a:rPr lang="cs-CZ" sz="7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7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7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7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TEST</a:t>
            </a:r>
            <a:endParaRPr lang="cs-CZ" sz="7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472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Zapiš výraz matematicky: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Dvojnásobek součtu čísel </a:t>
            </a:r>
            <a:r>
              <a:rPr lang="cs-CZ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</a:p>
          <a:p>
            <a:pPr marL="0" indent="0">
              <a:buNone/>
            </a:pPr>
            <a:endParaRPr lang="cs-CZ" sz="36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Podíl čísel </a:t>
            </a:r>
            <a:r>
              <a:rPr lang="cs-CZ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54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endParaRPr lang="cs-CZ" sz="36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  <a:p>
            <a:r>
              <a:rPr lang="cs-CZ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Rozdíl čísel </a:t>
            </a:r>
            <a:r>
              <a:rPr lang="cs-CZ" sz="36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cs-CZ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sz="36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cs-CZ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zmenšený třikrát </a:t>
            </a:r>
          </a:p>
          <a:p>
            <a:endParaRPr lang="cs-CZ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Součin čísel </a:t>
            </a:r>
            <a:r>
              <a:rPr lang="cs-CZ" sz="36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r>
              <a:rPr lang="cs-CZ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sz="36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endParaRPr lang="cs-CZ" sz="3600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006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54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Vypočítej hodnotu výrazu:</a:t>
            </a:r>
            <a:endParaRPr lang="cs-CZ" sz="5400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pPr marL="0" indent="0" algn="ctr">
                  <a:buNone/>
                </a:pPr>
                <a:r>
                  <a:rPr lang="cs-CZ" sz="5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</a:t>
                </a:r>
              </a:p>
              <a:p>
                <a:pPr marL="0" indent="0">
                  <a:buNone/>
                </a:pPr>
                <a:r>
                  <a:rPr lang="cs-CZ" sz="52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 </a:t>
                </a:r>
                <a:r>
                  <a:rPr lang="cs-CZ" sz="5200" b="1" u="sng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3x - 2</a:t>
                </a:r>
              </a:p>
              <a:p>
                <a:r>
                  <a:rPr lang="cs-CZ" sz="52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pro x = - 1</a:t>
                </a:r>
              </a:p>
              <a:p>
                <a:r>
                  <a:rPr lang="cs-CZ" sz="52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pro x = 0</a:t>
                </a:r>
              </a:p>
              <a:p>
                <a:r>
                  <a:rPr lang="cs-CZ" sz="52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pro x = 0,4</a:t>
                </a:r>
              </a:p>
              <a:p>
                <a:r>
                  <a:rPr lang="cs-CZ" sz="52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pro 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52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52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52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endParaRPr lang="cs-CZ" sz="52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2"/>
                <a:stretch>
                  <a:fillRect l="-5732" t="-5795" b="-6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pPr marL="0" indent="0" algn="ctr">
                  <a:buNone/>
                </a:pPr>
                <a:r>
                  <a:rPr lang="cs-CZ" sz="54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B</a:t>
                </a:r>
              </a:p>
              <a:p>
                <a:pPr marL="0" indent="0">
                  <a:buNone/>
                </a:pPr>
                <a:r>
                  <a:rPr lang="cs-CZ" sz="54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cs-CZ" sz="54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</a:t>
                </a:r>
                <a:r>
                  <a:rPr lang="cs-CZ" sz="5400" b="1" u="sng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2x</a:t>
                </a:r>
                <a:r>
                  <a:rPr lang="cs-CZ" sz="5200" b="1" u="sng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- 3</a:t>
                </a:r>
              </a:p>
              <a:p>
                <a:r>
                  <a:rPr lang="cs-CZ" sz="52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pro x = </a:t>
                </a:r>
                <a:r>
                  <a:rPr lang="cs-CZ" sz="52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- 2</a:t>
                </a:r>
                <a:endParaRPr lang="cs-CZ" sz="52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r>
                  <a:rPr lang="cs-CZ" sz="52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pro x = 0</a:t>
                </a:r>
              </a:p>
              <a:p>
                <a:r>
                  <a:rPr lang="cs-CZ" sz="52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pro x = </a:t>
                </a:r>
                <a:r>
                  <a:rPr lang="cs-CZ" sz="5200" b="1" dirty="0" smtClean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0,6</a:t>
                </a:r>
                <a:endParaRPr lang="cs-CZ" sz="52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r>
                  <a:rPr lang="cs-CZ" sz="52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pro 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52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52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5200" b="1" i="1" smtClean="0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cs-CZ" sz="52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3"/>
                <a:stretch>
                  <a:fillRect l="-5891" t="-5795" b="-13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2129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Vypočítej:</a:t>
            </a:r>
            <a:endParaRPr lang="cs-CZ" sz="5400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  <a:p>
            <a:pPr marL="0" indent="0">
              <a:buNone/>
            </a:pP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3x + ( 5 + x) – 2=</a:t>
            </a:r>
            <a:endParaRPr lang="cs-C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  <a:p>
            <a:pPr marL="0" indent="0">
              <a:buNone/>
            </a:pPr>
            <a:r>
              <a:rPr lang="cs-CZ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4a + (2a +7) – 3=</a:t>
            </a:r>
            <a:endParaRPr lang="cs-CZ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481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</a:t>
            </a:r>
            <a:r>
              <a:rPr lang="cs-CZ" sz="54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7504" y="1600200"/>
            <a:ext cx="4388296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6a –2 –(a – 7) - 2a=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99992" y="1600200"/>
            <a:ext cx="4464496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5– x – ( 4x – 3) – 2x=</a:t>
            </a:r>
            <a:endParaRPr lang="cs-CZ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640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Řešení:</a:t>
            </a:r>
            <a:endParaRPr lang="cs-CZ" sz="5400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2.(</a:t>
            </a:r>
            <a:r>
              <a:rPr lang="cs-CZ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x+y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);   54 : z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-5;  -2;  -0,8;  -1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4x + 3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3a + 5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(x-y):3;  12z  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-7;  -3;  -1,8;  -2 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6a + 4</a:t>
            </a:r>
          </a:p>
          <a:p>
            <a:pPr marL="0" indent="0">
              <a:buNone/>
            </a:pPr>
            <a:r>
              <a:rPr lang="cs-CZ" sz="4000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-7x + 8</a:t>
            </a:r>
            <a:endParaRPr lang="cs-CZ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431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207</Words>
  <Application>Microsoft Office PowerPoint</Application>
  <PresentationFormat>Předvádění na obrazovce (4:3)</PresentationFormat>
  <Paragraphs>45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DIGITÁLNÍDIGITÁLNÍ UČEBNÍ MATERIÁL</vt:lpstr>
      <vt:lpstr>Hodnota výrazů, sčítání a odčítání výrazů  TEST</vt:lpstr>
      <vt:lpstr>1. Zapiš výraz matematicky:</vt:lpstr>
      <vt:lpstr>2. Vypočítej hodnotu výrazu:</vt:lpstr>
      <vt:lpstr>3. Vypočítej:</vt:lpstr>
      <vt:lpstr>4. Vypočítej:</vt:lpstr>
      <vt:lpstr>Řešení: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DIGITÁLNÍDIGITÁLNÍ UČEBNÍ MATERIÁL</dc:title>
  <dc:creator>U218UCITEL</dc:creator>
  <cp:lastModifiedBy>U218UCITEL</cp:lastModifiedBy>
  <cp:revision>7</cp:revision>
  <dcterms:created xsi:type="dcterms:W3CDTF">2013-01-30T08:03:40Z</dcterms:created>
  <dcterms:modified xsi:type="dcterms:W3CDTF">2013-04-23T11:05:16Z</dcterms:modified>
</cp:coreProperties>
</file>