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C14A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27102A9-8310-4765-A935-A1911B00CA55}" styleName="Světlý styl 1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4531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7213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456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4697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8404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7750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7162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5197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039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7600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257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EBB06C-A8D6-4750-96F2-9C4109F3CE74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52740F-5383-4053-BABF-C8A712A49E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60173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332656"/>
            <a:ext cx="8278688" cy="1470025"/>
          </a:xfrm>
        </p:spPr>
        <p:txBody>
          <a:bodyPr>
            <a:normAutofit/>
          </a:bodyPr>
          <a:lstStyle/>
          <a:p>
            <a:r>
              <a:rPr lang="cs-CZ" sz="4000" dirty="0" smtClean="0"/>
              <a:t>DIGITÁLNÍDIGITÁLNÍ UČEBNÍ MATERIÁL</a:t>
            </a:r>
            <a:endParaRPr lang="cs-CZ" sz="4000" dirty="0"/>
          </a:p>
        </p:txBody>
      </p:sp>
      <p:pic>
        <p:nvPicPr>
          <p:cNvPr id="5" name="Picture 4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5668" y="5440363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539875"/>
            <a:ext cx="6194425" cy="3840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619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AC14A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Sčítání a odčítání výrazů</a:t>
            </a:r>
            <a:br>
              <a:rPr lang="cs-CZ" sz="7200" b="1" dirty="0" smtClean="0">
                <a:solidFill>
                  <a:srgbClr val="AC14A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solidFill>
                  <a:srgbClr val="AC14A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7200" b="1" dirty="0" smtClean="0">
                <a:solidFill>
                  <a:srgbClr val="AC14A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solidFill>
                  <a:srgbClr val="AC14A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Domácí úkol</a:t>
            </a:r>
            <a:endParaRPr lang="cs-CZ" sz="7200" b="1" dirty="0">
              <a:solidFill>
                <a:srgbClr val="AC14A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14721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AC14A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tabulku: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628800"/>
            <a:ext cx="8229600" cy="3377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9315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6113961"/>
              </p:ext>
            </p:extLst>
          </p:nvPr>
        </p:nvGraphicFramePr>
        <p:xfrm>
          <a:off x="457200" y="1600200"/>
          <a:ext cx="8229599" cy="3108960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1175657"/>
                <a:gridCol w="1175657"/>
                <a:gridCol w="1175657"/>
                <a:gridCol w="1175657"/>
                <a:gridCol w="1175657"/>
                <a:gridCol w="1175657"/>
                <a:gridCol w="117565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AC14A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2800" b="1" dirty="0">
                        <a:solidFill>
                          <a:srgbClr val="AC14A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AC14A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</a:t>
                      </a:r>
                      <a:endParaRPr lang="cs-CZ" sz="2800" b="1" dirty="0">
                        <a:solidFill>
                          <a:srgbClr val="AC14A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AC14A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</a:t>
                      </a:r>
                      <a:endParaRPr lang="cs-CZ" sz="2800" b="1" dirty="0">
                        <a:solidFill>
                          <a:srgbClr val="AC14A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AC14A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A+B</a:t>
                      </a:r>
                      <a:endParaRPr lang="cs-CZ" sz="2800" b="1" dirty="0">
                        <a:solidFill>
                          <a:srgbClr val="AC14A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AC14A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B-C</a:t>
                      </a:r>
                      <a:endParaRPr lang="cs-CZ" sz="2800" b="1" dirty="0">
                        <a:solidFill>
                          <a:srgbClr val="AC14A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AC14A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A+C-B</a:t>
                      </a:r>
                      <a:endParaRPr lang="cs-CZ" sz="2800" b="1" dirty="0">
                        <a:solidFill>
                          <a:srgbClr val="AC14A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AC14A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B-A-C</a:t>
                      </a:r>
                      <a:endParaRPr lang="cs-CZ" sz="2800" b="1" dirty="0">
                        <a:solidFill>
                          <a:srgbClr val="AC14A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AC14A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3x-1</a:t>
                      </a:r>
                      <a:endParaRPr lang="cs-CZ" sz="2800" b="1" dirty="0">
                        <a:solidFill>
                          <a:srgbClr val="AC14A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AC14A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2-4x</a:t>
                      </a:r>
                      <a:endParaRPr lang="cs-CZ" sz="2800" b="1" dirty="0">
                        <a:solidFill>
                          <a:srgbClr val="AC14A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AC14A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x+5</a:t>
                      </a:r>
                      <a:endParaRPr lang="cs-CZ" sz="2800" b="1" dirty="0">
                        <a:solidFill>
                          <a:srgbClr val="AC14A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-x+1</a:t>
                      </a:r>
                      <a:endParaRPr lang="cs-CZ" sz="2800" b="1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-5x-3</a:t>
                      </a:r>
                      <a:endParaRPr lang="cs-CZ" sz="2800" b="1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</a:t>
                      </a:r>
                      <a:endParaRPr lang="cs-CZ" sz="2800" b="1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-8x-2</a:t>
                      </a:r>
                      <a:endParaRPr lang="cs-CZ" sz="2800" b="1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AC14A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a-2</a:t>
                      </a:r>
                      <a:endParaRPr lang="cs-CZ" sz="2800" b="1" dirty="0">
                        <a:solidFill>
                          <a:srgbClr val="AC14A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AC14A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6a+4</a:t>
                      </a:r>
                      <a:endParaRPr lang="cs-CZ" sz="2800" b="1" dirty="0">
                        <a:solidFill>
                          <a:srgbClr val="AC14A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AC14A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3-a</a:t>
                      </a:r>
                      <a:endParaRPr lang="cs-CZ" sz="2800" b="1" dirty="0">
                        <a:solidFill>
                          <a:srgbClr val="AC14A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7a+6</a:t>
                      </a:r>
                      <a:endParaRPr lang="cs-CZ" sz="2800" b="1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7a+1</a:t>
                      </a:r>
                      <a:endParaRPr lang="cs-CZ" sz="2800" b="1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-6a-3</a:t>
                      </a:r>
                      <a:endParaRPr lang="cs-CZ" sz="2800" b="1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6a+3</a:t>
                      </a:r>
                      <a:endParaRPr lang="cs-CZ" sz="2800" b="1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AC14A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2(y-2)</a:t>
                      </a:r>
                      <a:endParaRPr lang="cs-CZ" sz="2800" b="1" dirty="0">
                        <a:solidFill>
                          <a:srgbClr val="AC14A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AC14A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3y-4</a:t>
                      </a:r>
                      <a:endParaRPr lang="cs-CZ" sz="2800" b="1" dirty="0">
                        <a:solidFill>
                          <a:srgbClr val="AC14A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AC14A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5+y</a:t>
                      </a:r>
                      <a:endParaRPr lang="cs-CZ" sz="2800" b="1" dirty="0">
                        <a:solidFill>
                          <a:srgbClr val="AC14A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5y-6</a:t>
                      </a:r>
                      <a:endParaRPr lang="cs-CZ" sz="2800" b="1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-5y-9</a:t>
                      </a:r>
                      <a:endParaRPr lang="cs-CZ" sz="2800" b="1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</a:t>
                      </a:r>
                      <a:endParaRPr lang="cs-CZ" sz="2800" b="1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-3</a:t>
                      </a:r>
                      <a:endParaRPr lang="cs-CZ" sz="2800" b="1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AC14A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6+4b</a:t>
                      </a:r>
                      <a:endParaRPr lang="cs-CZ" sz="2800" b="1" dirty="0">
                        <a:solidFill>
                          <a:srgbClr val="AC14A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AC14A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b-2</a:t>
                      </a:r>
                      <a:endParaRPr lang="cs-CZ" sz="2800" b="1" dirty="0">
                        <a:solidFill>
                          <a:srgbClr val="AC14A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AC14A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6b-1</a:t>
                      </a:r>
                      <a:endParaRPr lang="cs-CZ" sz="2800" b="1" dirty="0">
                        <a:solidFill>
                          <a:srgbClr val="AC14A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5b+4</a:t>
                      </a:r>
                      <a:endParaRPr lang="cs-CZ" sz="2800" b="1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-5b-1</a:t>
                      </a:r>
                      <a:endParaRPr lang="cs-CZ" sz="2800" b="1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9b+7</a:t>
                      </a:r>
                      <a:endParaRPr lang="cs-CZ" sz="2800" b="1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-8b-7</a:t>
                      </a:r>
                      <a:endParaRPr lang="cs-CZ" sz="2800" b="1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AC14A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3c+15</a:t>
                      </a:r>
                      <a:endParaRPr lang="cs-CZ" sz="2800" b="1" dirty="0">
                        <a:solidFill>
                          <a:srgbClr val="AC14A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AC14A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 c-3</a:t>
                      </a:r>
                      <a:endParaRPr lang="cs-CZ" sz="2800" b="1" dirty="0">
                        <a:solidFill>
                          <a:srgbClr val="AC14A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AC14A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4+c</a:t>
                      </a:r>
                      <a:endParaRPr lang="cs-CZ" sz="2800" b="1" dirty="0">
                        <a:solidFill>
                          <a:srgbClr val="AC14A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2c+12</a:t>
                      </a:r>
                      <a:endParaRPr lang="cs-CZ" sz="2800" b="1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-2c-7</a:t>
                      </a:r>
                      <a:endParaRPr lang="cs-CZ" sz="2800" b="1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5c+22</a:t>
                      </a:r>
                      <a:endParaRPr lang="cs-CZ" sz="2800" b="1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rgbClr val="7030A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-5c-22</a:t>
                      </a:r>
                      <a:endParaRPr lang="cs-CZ" sz="2800" b="1" dirty="0">
                        <a:solidFill>
                          <a:srgbClr val="7030A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9839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64</Words>
  <Application>Microsoft Office PowerPoint</Application>
  <PresentationFormat>Předvádění na obrazovce (4:3)</PresentationFormat>
  <Paragraphs>45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DIGITÁLNÍDIGITÁLNÍ UČEBNÍ MATERIÁL</vt:lpstr>
      <vt:lpstr>Sčítání a odčítání výrazů  Domácí úkol</vt:lpstr>
      <vt:lpstr>Doplň tabulku: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DIGITÁLNÍDIGITÁLNÍ UČEBNÍ MATERIÁL</dc:title>
  <dc:creator>U218UCITEL</dc:creator>
  <cp:lastModifiedBy>U218UCITEL</cp:lastModifiedBy>
  <cp:revision>7</cp:revision>
  <dcterms:created xsi:type="dcterms:W3CDTF">2013-01-30T08:03:40Z</dcterms:created>
  <dcterms:modified xsi:type="dcterms:W3CDTF">2013-04-23T11:05:50Z</dcterms:modified>
</cp:coreProperties>
</file>