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7" r:id="rId3"/>
    <p:sldId id="262" r:id="rId4"/>
    <p:sldId id="263" r:id="rId5"/>
    <p:sldId id="264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5" autoAdjust="0"/>
    <p:restoredTop sz="94660"/>
  </p:normalViewPr>
  <p:slideViewPr>
    <p:cSldViewPr>
      <p:cViewPr>
        <p:scale>
          <a:sx n="71" d="100"/>
          <a:sy n="71" d="100"/>
        </p:scale>
        <p:origin x="-38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Podobnost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Mgr. Veronika Dočkalová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_04_Podobnost trojúhelníku1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52992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Co už známe …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780928"/>
            <a:ext cx="420018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Definuj trojúhelník.</a:t>
            </a:r>
          </a:p>
          <a:p>
            <a:endParaRPr lang="cs-CZ" dirty="0"/>
          </a:p>
          <a:p>
            <a:r>
              <a:rPr lang="cs-CZ" dirty="0" smtClean="0"/>
              <a:t>Co platí pro dva shodné trojúhelníky?</a:t>
            </a:r>
          </a:p>
          <a:p>
            <a:endParaRPr lang="cs-CZ" dirty="0"/>
          </a:p>
          <a:p>
            <a:r>
              <a:rPr lang="cs-CZ" dirty="0" smtClean="0"/>
              <a:t>Definuj podobnost.</a:t>
            </a:r>
          </a:p>
          <a:p>
            <a:endParaRPr lang="cs-CZ" dirty="0"/>
          </a:p>
          <a:p>
            <a:r>
              <a:rPr lang="cs-CZ" dirty="0" smtClean="0"/>
              <a:t>Co platí pro dva podobné trojúhelníky?</a:t>
            </a: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 rot="20561549">
            <a:off x="6195701" y="2149738"/>
            <a:ext cx="1224136" cy="936104"/>
          </a:xfrm>
          <a:prstGeom prst="triangle">
            <a:avLst/>
          </a:prstGeo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6732240" y="3933056"/>
            <a:ext cx="1512168" cy="879197"/>
            <a:chOff x="6732240" y="3933056"/>
            <a:chExt cx="1512168" cy="879197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6732240" y="3933056"/>
              <a:ext cx="504056" cy="879197"/>
            </a:xfrm>
            <a:prstGeom prst="line">
              <a:avLst/>
            </a:prstGeom>
            <a:ln w="28575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7236296" y="4149080"/>
              <a:ext cx="1008112" cy="663173"/>
            </a:xfrm>
            <a:prstGeom prst="line">
              <a:avLst/>
            </a:prstGeom>
            <a:ln w="28575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 flipV="1">
              <a:off x="6732240" y="3933056"/>
              <a:ext cx="1512168" cy="216024"/>
            </a:xfrm>
            <a:prstGeom prst="line">
              <a:avLst/>
            </a:prstGeom>
            <a:ln w="28575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Pravoúhlý trojúhelník 25"/>
          <p:cNvSpPr/>
          <p:nvPr/>
        </p:nvSpPr>
        <p:spPr>
          <a:xfrm>
            <a:off x="5711849" y="5229200"/>
            <a:ext cx="1668463" cy="1224136"/>
          </a:xfrm>
          <a:prstGeom prst="rtTriangl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Podobnost trojúhelníků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060848"/>
            <a:ext cx="2016224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Věta </a:t>
            </a:r>
            <a:r>
              <a:rPr lang="cs-CZ" sz="2800" dirty="0" err="1" smtClean="0"/>
              <a:t>sss</a:t>
            </a:r>
            <a:endParaRPr lang="cs-CZ" sz="28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923928" y="2708920"/>
            <a:ext cx="1656184" cy="2232248"/>
            <a:chOff x="3923928" y="2708920"/>
            <a:chExt cx="1656184" cy="2232248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3923928" y="2708920"/>
              <a:ext cx="792088" cy="223224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4716016" y="4221088"/>
              <a:ext cx="864096" cy="72008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 flipV="1">
              <a:off x="3923928" y="2708920"/>
              <a:ext cx="1656184" cy="1512168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3563888" y="2564904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52120" y="414908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427984" y="5013176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48064" y="45811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35158" y="32803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3825044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 rot="4369501">
            <a:off x="6794810" y="2640650"/>
            <a:ext cx="936104" cy="1279376"/>
            <a:chOff x="3923928" y="2708920"/>
            <a:chExt cx="1656184" cy="2232248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3923928" y="2708920"/>
              <a:ext cx="792088" cy="223224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4716016" y="4221088"/>
              <a:ext cx="864096" cy="72008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 flipV="1">
              <a:off x="3923928" y="2708920"/>
              <a:ext cx="1656184" cy="1512168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6342516" y="3356992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48264" y="37797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7608204" y="2322458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Q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876256" y="2771636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</a:t>
            </a:r>
            <a:endParaRPr lang="cs-CZ" sz="1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452320" y="3140968"/>
            <a:ext cx="2808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</a:t>
            </a:r>
            <a:endParaRPr lang="cs-CZ" sz="1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588224" y="3573016"/>
            <a:ext cx="2840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q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988192" y="3726324"/>
                <a:ext cx="2359672" cy="7250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𝑝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8192" y="3726324"/>
                <a:ext cx="2359672" cy="72500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988192" y="5949280"/>
            <a:ext cx="6604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Dva trojúhelníky jsou podobné, </a:t>
            </a:r>
          </a:p>
          <a:p>
            <a:pPr algn="ctr"/>
            <a:r>
              <a:rPr lang="cs-CZ" dirty="0" smtClean="0"/>
              <a:t>pokud se rovnají poměry délek sobě odpovídajících stran.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660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7" grpId="0"/>
      <p:bldP spid="28" grpId="0"/>
      <p:bldP spid="29" grpId="0"/>
      <p:bldP spid="30" grpId="0"/>
      <p:bldP spid="31" grpId="0"/>
      <p:bldP spid="32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17535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Jsou trojúhelníky podobné?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3448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Trojúhelníky s délkami stran: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564904"/>
            <a:ext cx="4772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1.) a = 4 , b = 3 , c = 2 ; x = 9, y = 6 , z = 12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35696" y="4355812"/>
            <a:ext cx="5363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.) </a:t>
            </a:r>
            <a:r>
              <a:rPr lang="cs-CZ" dirty="0"/>
              <a:t>k</a:t>
            </a:r>
            <a:r>
              <a:rPr lang="cs-CZ" dirty="0" smtClean="0"/>
              <a:t> = 36  , l = 15 , m = 21 ; k´= 7 , l´= 5 , m´= 9 </a:t>
            </a:r>
            <a:endParaRPr lang="cs-CZ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884368" y="6381328"/>
            <a:ext cx="857927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55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17535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Jsou trojúhelníky podobné?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115616" y="1988840"/>
            <a:ext cx="3448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Trojúhelníky s délkami stran:  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35696" y="2564904"/>
            <a:ext cx="4772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1.) a = 4 , b = 3 , c = 2 ; x = 9, y = 6 , z = 12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35696" y="4869160"/>
            <a:ext cx="5363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.) </a:t>
            </a:r>
            <a:r>
              <a:rPr lang="cs-CZ" dirty="0"/>
              <a:t>k</a:t>
            </a:r>
            <a:r>
              <a:rPr lang="cs-CZ" dirty="0" smtClean="0"/>
              <a:t> </a:t>
            </a:r>
            <a:r>
              <a:rPr lang="cs-CZ" smtClean="0"/>
              <a:t>= 36  </a:t>
            </a:r>
            <a:r>
              <a:rPr lang="cs-CZ" dirty="0" smtClean="0"/>
              <a:t>, l = 15 , m = 21 ; k´= 7 , l´= 5 , m´= 9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-180528" y="3356992"/>
                <a:ext cx="6408712" cy="612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𝒛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;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;  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80528" y="3356992"/>
                <a:ext cx="6408712" cy="61279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72967" y="5624515"/>
                <a:ext cx="6408712" cy="6365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𝒌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𝟑𝟔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;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𝒍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𝒍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𝟏𝟓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;  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𝟐𝟏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967" y="5624515"/>
                <a:ext cx="6408712" cy="6365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148064" y="6417078"/>
            <a:ext cx="3251468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Trojúhelníky nejsou podobné.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12160" y="3663390"/>
                <a:ext cx="1397883" cy="369332"/>
              </a:xfrm>
              <a:prstGeom prst="rect">
                <a:avLst/>
              </a:prstGeom>
              <a:noFill/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</a:rPr>
                        <m:t> ~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𝑍𝑋𝑌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3663390"/>
                <a:ext cx="139788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4322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Vytvořeno jako DUM do předmětu matematika na Základní škole Mladá Boleslav, 17. listopadu 1325, příspěvková organizace pro devátý ročník základní školy.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slouží k doplnění výkladu o podobnosti trojúhelníku </a:t>
            </a:r>
            <a:br>
              <a:rPr lang="cs-CZ" sz="20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s využitím věty </a:t>
            </a:r>
            <a:r>
              <a:rPr lang="cs-CZ" sz="2000" dirty="0" err="1" smtClean="0">
                <a:solidFill>
                  <a:prstClr val="black"/>
                </a:solidFill>
                <a:latin typeface="Constantia"/>
              </a:rPr>
              <a:t>sss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 (strana, strana, strana).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doporučuji prezentovat pomocí dataprojektoru.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byl vytvořen a pilotován v I. pololetí školního roku 2011/2012.</a:t>
            </a:r>
          </a:p>
          <a:p>
            <a:pPr>
              <a:buClr>
                <a:srgbClr val="0BD0D9"/>
              </a:buClr>
            </a:pPr>
            <a:endParaRPr lang="cs-CZ" sz="2000" dirty="0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02990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367</TotalTime>
  <Words>331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Co už známe …</vt:lpstr>
      <vt:lpstr>Podobnost trojúhelníků</vt:lpstr>
      <vt:lpstr>Jsou trojúhelníky podobné?</vt:lpstr>
      <vt:lpstr>Jsou trojúhelníky podobné?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Jan Duchek</cp:lastModifiedBy>
  <cp:revision>56</cp:revision>
  <dcterms:created xsi:type="dcterms:W3CDTF">2011-11-21T15:50:20Z</dcterms:created>
  <dcterms:modified xsi:type="dcterms:W3CDTF">2011-11-30T13:14:06Z</dcterms:modified>
</cp:coreProperties>
</file>