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978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541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818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579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061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05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8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356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420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69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362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80A75-176D-483A-B67C-22CCD9CBB054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FEFEC-AC83-4B5A-98E2-D469637C3B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153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Křížovka v Excelu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Vytvořila:  Mgr. Marie Kardová</a:t>
            </a:r>
          </a:p>
          <a:p>
            <a:r>
              <a:rPr lang="cs-CZ" dirty="0" smtClean="0"/>
              <a:t>15. 5. 2013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56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1601268"/>
              </p:ext>
            </p:extLst>
          </p:nvPr>
        </p:nvGraphicFramePr>
        <p:xfrm>
          <a:off x="1" y="260648"/>
          <a:ext cx="9144000" cy="61179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kument" r:id="rId3" imgW="8891239" imgH="5757109" progId="Word.Document.8">
                  <p:embed/>
                </p:oleObj>
              </mc:Choice>
              <mc:Fallback>
                <p:oleObj name="Dokument" r:id="rId3" imgW="8891239" imgH="5757109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260648"/>
                        <a:ext cx="9144000" cy="61179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840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5139756"/>
              </p:ext>
            </p:extLst>
          </p:nvPr>
        </p:nvGraphicFramePr>
        <p:xfrm>
          <a:off x="546100" y="900113"/>
          <a:ext cx="6902450" cy="445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Document" r:id="rId3" imgW="8753439" imgH="5637837" progId="Word.Document.8">
                  <p:embed/>
                </p:oleObj>
              </mc:Choice>
              <mc:Fallback>
                <p:oleObj name="Document" r:id="rId3" imgW="8753439" imgH="5637837" progId="Word.Document.8">
                  <p:embed/>
                  <p:pic>
                    <p:nvPicPr>
                      <p:cNvPr id="0" name="Obj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100" y="900113"/>
                        <a:ext cx="6902450" cy="445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3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Křížovka v Excelu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Vybereme téma.</a:t>
            </a:r>
          </a:p>
          <a:p>
            <a:r>
              <a:rPr lang="cs-CZ" dirty="0" smtClean="0"/>
              <a:t>Určíme tajenku.</a:t>
            </a:r>
          </a:p>
          <a:p>
            <a:r>
              <a:rPr lang="cs-CZ" dirty="0" smtClean="0"/>
              <a:t>Vypíšeme hesla, ze kterých budeme vybírat.</a:t>
            </a:r>
          </a:p>
          <a:p>
            <a:r>
              <a:rPr lang="cs-CZ" dirty="0" smtClean="0"/>
              <a:t>Upravíme velikost buněk v Excelu na čtverce.</a:t>
            </a:r>
          </a:p>
          <a:p>
            <a:r>
              <a:rPr lang="cs-CZ" dirty="0" smtClean="0"/>
              <a:t>Zapíšeme tajenku.</a:t>
            </a:r>
          </a:p>
          <a:p>
            <a:r>
              <a:rPr lang="cs-CZ" dirty="0" smtClean="0"/>
              <a:t>Doplníme zbytek hesel.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068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Křížovka v Excelu -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Téma – informace</a:t>
            </a:r>
          </a:p>
          <a:p>
            <a:r>
              <a:rPr lang="cs-CZ" dirty="0" smtClean="0"/>
              <a:t>Tajenka – informace</a:t>
            </a:r>
          </a:p>
          <a:p>
            <a:r>
              <a:rPr lang="cs-CZ" dirty="0" smtClean="0"/>
              <a:t>Hesla: bit, Byte, kilobyte, megabyte, internet, kniha, noviny, časopisy, filmy, pověsti, sdělení, varování, recepty…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733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Doplňovačka v Excelu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7563380"/>
              </p:ext>
            </p:extLst>
          </p:nvPr>
        </p:nvGraphicFramePr>
        <p:xfrm>
          <a:off x="2843808" y="1628434"/>
          <a:ext cx="4032448" cy="4536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List" r:id="rId3" imgW="3676779" imgH="3724380" progId="Excel.Sheet.12">
                  <p:embed/>
                </p:oleObj>
              </mc:Choice>
              <mc:Fallback>
                <p:oleObj name="List" r:id="rId3" imgW="3676779" imgH="37243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3808" y="1628434"/>
                        <a:ext cx="4032448" cy="45368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84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Doplňovačka v Excelu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902038"/>
              </p:ext>
            </p:extLst>
          </p:nvPr>
        </p:nvGraphicFramePr>
        <p:xfrm>
          <a:off x="2843808" y="1643910"/>
          <a:ext cx="4032448" cy="4449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List" r:id="rId3" imgW="3676779" imgH="3724380" progId="Excel.Sheet.12">
                  <p:embed/>
                </p:oleObj>
              </mc:Choice>
              <mc:Fallback>
                <p:oleObj name="List" r:id="rId3" imgW="3676779" imgH="37243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3808" y="1643910"/>
                        <a:ext cx="4032448" cy="4449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04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Doplňovačka v Excelu -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Vytvoř doplňovačku na téma – Hardware.</a:t>
            </a:r>
          </a:p>
          <a:p>
            <a:r>
              <a:rPr lang="cs-CZ" dirty="0" smtClean="0"/>
              <a:t>Vytvoř doplňovačku na téma – internet.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09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Autorem </a:t>
            </a:r>
            <a:r>
              <a:rPr lang="cs-CZ" dirty="0"/>
              <a:t>materiálu a všech jeho částí, není-li uvedeno jinak, je Mgr. Marie Kardová. Materiál vznikl v OP Vzdělání  pro konkurenceschopnost – projekt EU peníze školám.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798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131</Words>
  <Application>Microsoft Office PowerPoint</Application>
  <PresentationFormat>Předvádění na obrazovce (4:3)</PresentationFormat>
  <Paragraphs>25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Motiv systému Office</vt:lpstr>
      <vt:lpstr>Dokument</vt:lpstr>
      <vt:lpstr>Microsoft Word 97 - 2003 Document</vt:lpstr>
      <vt:lpstr>List aplikace Microsoft Excel</vt:lpstr>
      <vt:lpstr>Křížovka v Excelu</vt:lpstr>
      <vt:lpstr>Prezentace aplikace PowerPoint</vt:lpstr>
      <vt:lpstr>Prezentace aplikace PowerPoint</vt:lpstr>
      <vt:lpstr>Křížovka v Excelu</vt:lpstr>
      <vt:lpstr>Křížovka v Excelu - příklad</vt:lpstr>
      <vt:lpstr>Doplňovačka v Excelu</vt:lpstr>
      <vt:lpstr>Doplňovačka v Excelu</vt:lpstr>
      <vt:lpstr>Doplňovačka v Excelu - příklad</vt:lpstr>
      <vt:lpstr>Citace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Křížovka v Excelu</dc:title>
  <dc:creator>Marie</dc:creator>
  <cp:lastModifiedBy>Marie</cp:lastModifiedBy>
  <cp:revision>5</cp:revision>
  <dcterms:created xsi:type="dcterms:W3CDTF">2013-05-15T10:14:43Z</dcterms:created>
  <dcterms:modified xsi:type="dcterms:W3CDTF">2013-05-15T12:09:27Z</dcterms:modified>
</cp:coreProperties>
</file>