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61" r:id="rId4"/>
    <p:sldId id="262" r:id="rId5"/>
    <p:sldId id="263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Kružnice vepsaná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1646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Kružnice a kruh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Ludmila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Pecháčková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13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KRUZNICE_VEPSANA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40479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35896" y="620688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Osa úhlu</a:t>
            </a:r>
            <a:endParaRPr lang="cs-CZ" sz="3200" dirty="0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1443979" y="1686824"/>
            <a:ext cx="3816424" cy="32650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>
            <a:off x="1443979" y="4951914"/>
            <a:ext cx="52565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louk 13"/>
          <p:cNvSpPr/>
          <p:nvPr/>
        </p:nvSpPr>
        <p:spPr>
          <a:xfrm rot="1251313">
            <a:off x="179512" y="2499440"/>
            <a:ext cx="4680000" cy="4680000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526226" y="2253165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U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915167" y="4992768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</a:t>
            </a:r>
            <a:endParaRPr lang="cs-CZ" sz="2800" dirty="0"/>
          </a:p>
        </p:txBody>
      </p:sp>
      <p:sp>
        <p:nvSpPr>
          <p:cNvPr id="17" name="Oblouk 16"/>
          <p:cNvSpPr/>
          <p:nvPr/>
        </p:nvSpPr>
        <p:spPr>
          <a:xfrm rot="2824792">
            <a:off x="3296555" y="1412776"/>
            <a:ext cx="3600000" cy="3600000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louk 17"/>
          <p:cNvSpPr/>
          <p:nvPr/>
        </p:nvSpPr>
        <p:spPr>
          <a:xfrm rot="441925">
            <a:off x="3612278" y="2190759"/>
            <a:ext cx="3600000" cy="3600000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1443979" y="2622928"/>
            <a:ext cx="6336704" cy="2328986"/>
          </a:xfrm>
          <a:prstGeom prst="line">
            <a:avLst/>
          </a:prstGeom>
          <a:ln w="28575">
            <a:solidFill>
              <a:srgbClr val="00B0F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452320" y="263691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o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620688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Připomeň si:</a:t>
            </a:r>
            <a:endParaRPr lang="cs-CZ" sz="3200" dirty="0"/>
          </a:p>
        </p:txBody>
      </p:sp>
      <p:pic>
        <p:nvPicPr>
          <p:cNvPr id="1028" name="Picture 4" descr="C:\Users\Ludmila\AppData\Local\Microsoft\Windows\Temporary Internet Files\Content.IE5\LF92RAC7\MC900441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28000" cy="11546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06219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4" grpId="0" animBg="1"/>
      <p:bldP spid="15" grpId="0"/>
      <p:bldP spid="16" grpId="0"/>
      <p:bldP spid="17" grpId="0" animBg="1"/>
      <p:bldP spid="18" grpId="0" animBg="1"/>
      <p:bldP spid="11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3791" y="443047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Kružnice vepsaná</a:t>
            </a:r>
            <a:endParaRPr lang="cs-CZ" sz="4000" dirty="0"/>
          </a:p>
        </p:txBody>
      </p:sp>
      <p:grpSp>
        <p:nvGrpSpPr>
          <p:cNvPr id="2" name="Skupina 4"/>
          <p:cNvGrpSpPr/>
          <p:nvPr/>
        </p:nvGrpSpPr>
        <p:grpSpPr>
          <a:xfrm>
            <a:off x="539552" y="1340768"/>
            <a:ext cx="8280920" cy="461665"/>
            <a:chOff x="408299" y="1124744"/>
            <a:chExt cx="7791907" cy="461665"/>
          </a:xfrm>
        </p:grpSpPr>
        <p:sp>
          <p:nvSpPr>
            <p:cNvPr id="6" name="TextovéPole 5"/>
            <p:cNvSpPr txBox="1"/>
            <p:nvPr/>
          </p:nvSpPr>
          <p:spPr>
            <a:xfrm>
              <a:off x="408299" y="1124744"/>
              <a:ext cx="77919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Sestroj      ABC: c = 9 cm; b = 7,5 cm; a = 8 cm</a:t>
              </a:r>
              <a:endParaRPr lang="cs-CZ" sz="2400" dirty="0"/>
            </a:p>
          </p:txBody>
        </p:sp>
        <p:sp>
          <p:nvSpPr>
            <p:cNvPr id="7" name="Rovnoramenný trojúhelník 6"/>
            <p:cNvSpPr/>
            <p:nvPr/>
          </p:nvSpPr>
          <p:spPr>
            <a:xfrm>
              <a:off x="1627902" y="1124744"/>
              <a:ext cx="432048" cy="369332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Rovnoramenný trojúhelník 7"/>
          <p:cNvSpPr/>
          <p:nvPr/>
        </p:nvSpPr>
        <p:spPr>
          <a:xfrm>
            <a:off x="3419872" y="2492896"/>
            <a:ext cx="3600400" cy="2736304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55576" y="2204864"/>
            <a:ext cx="2166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Náčrt: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87824" y="5215092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6906" y="1893432"/>
            <a:ext cx="396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84671" y="5215091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330017" y="5535262"/>
            <a:ext cx="2084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77817" y="3046613"/>
            <a:ext cx="2084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30217" y="3199013"/>
            <a:ext cx="2084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5373216"/>
            <a:ext cx="208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c = 9 cm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483768" y="3284984"/>
            <a:ext cx="208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b = 7,5 cm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28184" y="3212976"/>
            <a:ext cx="208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= 8 cm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19" name="Přímá spojnice 20"/>
          <p:cNvCxnSpPr>
            <a:stCxn id="10" idx="0"/>
          </p:cNvCxnSpPr>
          <p:nvPr/>
        </p:nvCxnSpPr>
        <p:spPr>
          <a:xfrm flipV="1">
            <a:off x="3383868" y="5215091"/>
            <a:ext cx="3672408" cy="1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25"/>
          <p:cNvCxnSpPr>
            <a:endCxn id="11" idx="2"/>
          </p:cNvCxnSpPr>
          <p:nvPr/>
        </p:nvCxnSpPr>
        <p:spPr>
          <a:xfrm flipH="1" flipV="1">
            <a:off x="5204928" y="2478207"/>
            <a:ext cx="1779743" cy="27368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8"/>
          <p:cNvCxnSpPr>
            <a:stCxn id="8" idx="0"/>
            <a:endCxn id="8" idx="2"/>
          </p:cNvCxnSpPr>
          <p:nvPr/>
        </p:nvCxnSpPr>
        <p:spPr>
          <a:xfrm flipH="1">
            <a:off x="3419872" y="2492896"/>
            <a:ext cx="1800200" cy="273630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2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43808" y="5013176"/>
            <a:ext cx="39604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56176" y="5013176"/>
            <a:ext cx="39604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059832" y="4797152"/>
            <a:ext cx="324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059832" y="4653136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6300192" y="4653136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427984" y="2564904"/>
            <a:ext cx="1872208" cy="2232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059832" y="2564904"/>
            <a:ext cx="1368152" cy="2232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louk 10"/>
          <p:cNvSpPr/>
          <p:nvPr/>
        </p:nvSpPr>
        <p:spPr>
          <a:xfrm rot="16381497">
            <a:off x="4195440" y="2188344"/>
            <a:ext cx="2160000" cy="2160000"/>
          </a:xfrm>
          <a:prstGeom prst="arc">
            <a:avLst>
              <a:gd name="adj1" fmla="val 16305607"/>
              <a:gd name="adj2" fmla="val 1958465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louk 11"/>
          <p:cNvSpPr/>
          <p:nvPr/>
        </p:nvSpPr>
        <p:spPr>
          <a:xfrm>
            <a:off x="2555776" y="2204864"/>
            <a:ext cx="2160000" cy="2160000"/>
          </a:xfrm>
          <a:prstGeom prst="arc">
            <a:avLst>
              <a:gd name="adj1" fmla="val 16647273"/>
              <a:gd name="adj2" fmla="val 2106663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louk 12"/>
          <p:cNvSpPr/>
          <p:nvPr/>
        </p:nvSpPr>
        <p:spPr>
          <a:xfrm rot="1884545">
            <a:off x="1634956" y="3948339"/>
            <a:ext cx="2160000" cy="2160000"/>
          </a:xfrm>
          <a:prstGeom prst="arc">
            <a:avLst>
              <a:gd name="adj1" fmla="val 16305607"/>
              <a:gd name="adj2" fmla="val 19584652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 rot="8679265">
            <a:off x="3360377" y="1137257"/>
            <a:ext cx="2160000" cy="2160000"/>
          </a:xfrm>
          <a:prstGeom prst="arc">
            <a:avLst>
              <a:gd name="adj1" fmla="val 16305607"/>
              <a:gd name="adj2" fmla="val 20523992"/>
            </a:avLst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ouk 14"/>
          <p:cNvSpPr/>
          <p:nvPr/>
        </p:nvSpPr>
        <p:spPr>
          <a:xfrm rot="15797587">
            <a:off x="5482830" y="3835775"/>
            <a:ext cx="2160000" cy="2160000"/>
          </a:xfrm>
          <a:prstGeom prst="arc">
            <a:avLst>
              <a:gd name="adj1" fmla="val 16305607"/>
              <a:gd name="adj2" fmla="val 19584652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ouk 15"/>
          <p:cNvSpPr/>
          <p:nvPr/>
        </p:nvSpPr>
        <p:spPr>
          <a:xfrm rot="11014603">
            <a:off x="3845184" y="2846201"/>
            <a:ext cx="2160000" cy="2160000"/>
          </a:xfrm>
          <a:prstGeom prst="arc">
            <a:avLst>
              <a:gd name="adj1" fmla="val 16305607"/>
              <a:gd name="adj2" fmla="val 18745464"/>
            </a:avLst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louk 16"/>
          <p:cNvSpPr/>
          <p:nvPr/>
        </p:nvSpPr>
        <p:spPr>
          <a:xfrm rot="6594539">
            <a:off x="3075022" y="2940134"/>
            <a:ext cx="2160000" cy="2160000"/>
          </a:xfrm>
          <a:prstGeom prst="arc">
            <a:avLst>
              <a:gd name="adj1" fmla="val 17331832"/>
              <a:gd name="adj2" fmla="val 19321994"/>
            </a:avLst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louk 17"/>
          <p:cNvSpPr/>
          <p:nvPr/>
        </p:nvSpPr>
        <p:spPr>
          <a:xfrm rot="21200654">
            <a:off x="3609778" y="4050953"/>
            <a:ext cx="2160000" cy="2160000"/>
          </a:xfrm>
          <a:prstGeom prst="arc">
            <a:avLst>
              <a:gd name="adj1" fmla="val 16305607"/>
              <a:gd name="adj2" fmla="val 17956515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louk 18"/>
          <p:cNvSpPr/>
          <p:nvPr/>
        </p:nvSpPr>
        <p:spPr>
          <a:xfrm rot="13197992">
            <a:off x="4653421" y="2502309"/>
            <a:ext cx="2160000" cy="2160000"/>
          </a:xfrm>
          <a:prstGeom prst="arc">
            <a:avLst>
              <a:gd name="adj1" fmla="val 16305607"/>
              <a:gd name="adj2" fmla="val 18296972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louk 19"/>
          <p:cNvSpPr/>
          <p:nvPr/>
        </p:nvSpPr>
        <p:spPr>
          <a:xfrm rot="21431844">
            <a:off x="2895323" y="4056579"/>
            <a:ext cx="2160000" cy="2160000"/>
          </a:xfrm>
          <a:prstGeom prst="arc">
            <a:avLst>
              <a:gd name="adj1" fmla="val 16305607"/>
              <a:gd name="adj2" fmla="val 18219676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 rot="5716272">
            <a:off x="2218381" y="2659556"/>
            <a:ext cx="2160000" cy="2160000"/>
          </a:xfrm>
          <a:prstGeom prst="arc">
            <a:avLst>
              <a:gd name="adj1" fmla="val 16305607"/>
              <a:gd name="adj2" fmla="val 18374572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čára 22"/>
          <p:cNvCxnSpPr/>
          <p:nvPr/>
        </p:nvCxnSpPr>
        <p:spPr>
          <a:xfrm flipV="1">
            <a:off x="3059832" y="3717032"/>
            <a:ext cx="1944216" cy="1080120"/>
          </a:xfrm>
          <a:prstGeom prst="line">
            <a:avLst/>
          </a:prstGeom>
          <a:ln w="127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4067944" y="3717032"/>
            <a:ext cx="2232248" cy="1080120"/>
          </a:xfrm>
          <a:prstGeom prst="line">
            <a:avLst/>
          </a:prstGeom>
          <a:ln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4427984" y="2564904"/>
            <a:ext cx="288032" cy="3168352"/>
          </a:xfrm>
          <a:prstGeom prst="line">
            <a:avLst/>
          </a:prstGeom>
          <a:ln>
            <a:solidFill>
              <a:srgbClr val="00B0F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H="1">
            <a:off x="4499992" y="3861048"/>
            <a:ext cx="144016" cy="216024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4211960" y="3501008"/>
            <a:ext cx="28803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S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50" name="Oblouk 49"/>
          <p:cNvSpPr/>
          <p:nvPr/>
        </p:nvSpPr>
        <p:spPr>
          <a:xfrm rot="16200000">
            <a:off x="4355976" y="4581128"/>
            <a:ext cx="360040" cy="360040"/>
          </a:xfrm>
          <a:prstGeom prst="arc">
            <a:avLst>
              <a:gd name="adj1" fmla="val 15599859"/>
              <a:gd name="adj2" fmla="val 621617"/>
            </a:avLst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4" name="Přímá spojovací čára 53"/>
          <p:cNvCxnSpPr/>
          <p:nvPr/>
        </p:nvCxnSpPr>
        <p:spPr>
          <a:xfrm>
            <a:off x="4572000" y="4005064"/>
            <a:ext cx="0" cy="792088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ipsa 63"/>
          <p:cNvSpPr/>
          <p:nvPr/>
        </p:nvSpPr>
        <p:spPr>
          <a:xfrm>
            <a:off x="4427984" y="4653136"/>
            <a:ext cx="72008" cy="72008"/>
          </a:xfrm>
          <a:prstGeom prst="ellipse">
            <a:avLst/>
          </a:prstGeom>
          <a:solidFill>
            <a:srgbClr val="7030A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3707904" y="3140968"/>
            <a:ext cx="1656184" cy="165618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/>
          <p:cNvSpPr txBox="1"/>
          <p:nvPr/>
        </p:nvSpPr>
        <p:spPr>
          <a:xfrm>
            <a:off x="4211960" y="2060848"/>
            <a:ext cx="5760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541218" y="4170275"/>
            <a:ext cx="46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r</a:t>
            </a:r>
            <a:endParaRPr lang="cs-CZ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0" grpId="0" animBg="1"/>
      <p:bldP spid="64" grpId="0" animBg="1"/>
      <p:bldP spid="65" grpId="0" animBg="1"/>
      <p:bldP spid="70" grpId="0" build="p"/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Zdroj obrázků – galerie Klipart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Vytvořeno jako DUM do předmětu matematika na Základní škole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a Mateřské škole Mladá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Boleslav, 17. listopadu 1325, příspěvková organizace </a:t>
            </a:r>
            <a:r>
              <a:rPr lang="cs-CZ" sz="2000" dirty="0" smtClean="0">
                <a:latin typeface="Constantia"/>
              </a:rPr>
              <a:t>,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pro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sedmý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výkladu „Sestrojení kružnice vepsané“.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 I. 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147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Kružnice vepsaná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opsaná Kružnice vepsaná</dc:title>
  <dc:creator>Ludmilka</dc:creator>
  <cp:lastModifiedBy>Ludmila Pecháčková</cp:lastModifiedBy>
  <cp:revision>10</cp:revision>
  <dcterms:created xsi:type="dcterms:W3CDTF">2012-11-18T10:44:02Z</dcterms:created>
  <dcterms:modified xsi:type="dcterms:W3CDTF">2012-11-20T13:47:05Z</dcterms:modified>
</cp:coreProperties>
</file>