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3" r:id="rId4"/>
    <p:sldId id="258" r:id="rId5"/>
    <p:sldId id="261" r:id="rId6"/>
    <p:sldId id="256" r:id="rId7"/>
    <p:sldId id="259" r:id="rId8"/>
    <p:sldId id="257" r:id="rId9"/>
    <p:sldId id="260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16258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64424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87328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4979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42807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12527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31357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558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6413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24462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00245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54190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70669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28909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91774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08974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070062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81255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28122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90398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43603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704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2E354A-7F01-48AA-89D9-8830FF6962F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58DA1-51F4-4CD9-A7AF-066CAC38A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6920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D62876-AE95-480D-A4EF-D61A6E3728B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8AE72-5B4E-4AA5-A582-46EB7C5A321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773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Soubor:Flag_of_the_president_of_the_Czech_Republic.svg&amp;page=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Státní moc v ČR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VY_32_INOVACE_05_Prezident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6032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prezidenta České republiky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9018" y="1600200"/>
            <a:ext cx="4525963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Zkusme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70C0"/>
                </a:solidFill>
              </a:rPr>
              <a:t>Může být současný prezident ještě zvolen?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70C0"/>
                </a:solidFill>
              </a:rPr>
              <a:t>Podepisuje prezident zákony?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70C0"/>
                </a:solidFill>
              </a:rPr>
              <a:t> Smí prezident odpouštět  tresty?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70C0"/>
                </a:solidFill>
              </a:rPr>
              <a:t>Může být prezident zadržen během své funkce?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70C0"/>
                </a:solidFill>
              </a:rPr>
              <a:t>Může být za něco prezident trestán?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Ano – velezrada</a:t>
            </a:r>
            <a:r>
              <a:rPr lang="cs-CZ" dirty="0" smtClean="0">
                <a:solidFill>
                  <a:srgbClr val="FF0000"/>
                </a:solidFill>
              </a:rPr>
              <a:t>, hrubé </a:t>
            </a:r>
            <a:r>
              <a:rPr lang="cs-CZ" dirty="0" smtClean="0">
                <a:solidFill>
                  <a:srgbClr val="FF0000"/>
                </a:solidFill>
              </a:rPr>
              <a:t>porušení Ústavy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5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5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5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5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Prezident ČR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Prezident je hlava státu</a:t>
            </a:r>
          </a:p>
          <a:p>
            <a:r>
              <a:rPr lang="cs-CZ" dirty="0" smtClean="0"/>
              <a:t>Doposud byl volen Parlamentem </a:t>
            </a:r>
          </a:p>
          <a:p>
            <a:r>
              <a:rPr lang="cs-CZ" dirty="0" smtClean="0"/>
              <a:t>Nyní je volen občany ČR</a:t>
            </a:r>
          </a:p>
          <a:p>
            <a:r>
              <a:rPr lang="cs-CZ" dirty="0" smtClean="0"/>
              <a:t>Prezident je součástí výkonné moci</a:t>
            </a:r>
          </a:p>
          <a:p>
            <a:r>
              <a:rPr lang="cs-CZ" dirty="0" smtClean="0"/>
              <a:t>Má omezené </a:t>
            </a:r>
            <a:r>
              <a:rPr lang="cs-CZ" dirty="0" err="1" smtClean="0"/>
              <a:t>pravomoce</a:t>
            </a:r>
            <a:r>
              <a:rPr lang="cs-CZ" dirty="0" smtClean="0"/>
              <a:t> v rozhodovacích procesech</a:t>
            </a:r>
          </a:p>
          <a:p>
            <a:r>
              <a:rPr lang="cs-CZ" dirty="0" smtClean="0"/>
              <a:t>Do dění vstupuje v krizových situacích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Volba prezidenta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Může být zvolen občan,který smí volit</a:t>
            </a:r>
          </a:p>
          <a:p>
            <a:r>
              <a:rPr lang="cs-CZ" dirty="0" smtClean="0"/>
              <a:t>Věk minimálně 40 let</a:t>
            </a:r>
          </a:p>
          <a:p>
            <a:r>
              <a:rPr lang="cs-CZ" dirty="0" smtClean="0"/>
              <a:t>Nikdo nemůže být zvolen vice jak dvakrát za sebou</a:t>
            </a:r>
          </a:p>
          <a:p>
            <a:r>
              <a:rPr lang="cs-CZ" dirty="0" smtClean="0"/>
              <a:t>Nesmí  být zvolen ten, kdo byl odsouzen za velezradu či porušení Ústavy</a:t>
            </a:r>
          </a:p>
          <a:p>
            <a:r>
              <a:rPr lang="cs-CZ" dirty="0" smtClean="0"/>
              <a:t>Navrhovat prezidenta může 20 poslanců nebo 10 senátorů</a:t>
            </a:r>
          </a:p>
          <a:p>
            <a:r>
              <a:rPr lang="cs-CZ" dirty="0" smtClean="0"/>
              <a:t>Nebo petice občanů- 50000 podpisů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Pravomoce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Amnestie – </a:t>
            </a:r>
            <a:r>
              <a:rPr lang="cs-CZ" dirty="0" smtClean="0">
                <a:solidFill>
                  <a:srgbClr val="0070C0"/>
                </a:solidFill>
              </a:rPr>
              <a:t>promíjení a snižování trestu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Milost – v ojedinělých případech odpuštění trestu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Prezidentské veto – může vrátit Parlamentem schválený zákon v dané lhůtě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Speciální druh </a:t>
            </a:r>
            <a:r>
              <a:rPr lang="cs-CZ" dirty="0" smtClean="0">
                <a:solidFill>
                  <a:srgbClr val="0070C0"/>
                </a:solidFill>
              </a:rPr>
              <a:t>imunity – během </a:t>
            </a:r>
            <a:r>
              <a:rPr lang="cs-CZ" dirty="0" smtClean="0">
                <a:solidFill>
                  <a:srgbClr val="0070C0"/>
                </a:solidFill>
              </a:rPr>
              <a:t>funkce nemůže být stíhán, trestá</a:t>
            </a:r>
            <a:r>
              <a:rPr lang="cs-CZ" dirty="0" smtClean="0">
                <a:solidFill>
                  <a:srgbClr val="0070C0"/>
                </a:solidFill>
              </a:rPr>
              <a:t>, zadržen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Může být trestán za velezradu</a:t>
            </a:r>
            <a:r>
              <a:rPr lang="cs-CZ" dirty="0" smtClean="0">
                <a:solidFill>
                  <a:srgbClr val="0070C0"/>
                </a:solidFill>
              </a:rPr>
              <a:t>, či </a:t>
            </a:r>
            <a:r>
              <a:rPr lang="cs-CZ" dirty="0" smtClean="0">
                <a:solidFill>
                  <a:srgbClr val="0070C0"/>
                </a:solidFill>
              </a:rPr>
              <a:t>porušení Ústavy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Prezident…….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Zastupuje stát navenek</a:t>
            </a:r>
          </a:p>
          <a:p>
            <a:r>
              <a:rPr lang="cs-CZ" dirty="0" smtClean="0"/>
              <a:t>Sjednává mezinárodní smlouvy</a:t>
            </a:r>
          </a:p>
          <a:p>
            <a:r>
              <a:rPr lang="cs-CZ" dirty="0" smtClean="0"/>
              <a:t>Je vrchním velitelem ozbrojených vojsk</a:t>
            </a:r>
          </a:p>
          <a:p>
            <a:r>
              <a:rPr lang="cs-CZ" dirty="0" smtClean="0"/>
              <a:t>Uděluje státní vyznamenání</a:t>
            </a:r>
          </a:p>
          <a:p>
            <a:r>
              <a:rPr lang="cs-CZ" dirty="0" smtClean="0"/>
              <a:t>Jmenuje soudce</a:t>
            </a:r>
            <a:r>
              <a:rPr lang="cs-CZ" dirty="0" smtClean="0"/>
              <a:t>, generály </a:t>
            </a:r>
            <a:r>
              <a:rPr lang="cs-CZ" dirty="0" smtClean="0"/>
              <a:t>dále pak jmenuje </a:t>
            </a:r>
            <a:r>
              <a:rPr lang="cs-CZ" dirty="0" smtClean="0"/>
              <a:t>profesory, rektory </a:t>
            </a:r>
            <a:r>
              <a:rPr lang="cs-CZ" dirty="0" smtClean="0"/>
              <a:t>na vysokých školách</a:t>
            </a:r>
          </a:p>
          <a:p>
            <a:r>
              <a:rPr lang="cs-CZ" dirty="0" smtClean="0"/>
              <a:t>Vyhlašuje volby do Poslanecké sněmovny a do Senátu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http://cs.wikipedia.org/w/index.php?title=Soubor:Flag_of_the_president_of_the_Czech_Republic.svg&amp;page=1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občanská výchova na Základní škole a Mladá Boleslav 17. listopadu 1325 příspěvková organizace, pro          7. ročník.</a:t>
            </a:r>
          </a:p>
          <a:p>
            <a:r>
              <a:rPr lang="cs-CZ" dirty="0" smtClean="0"/>
              <a:t>Materiál slouží k doplnění výkladu k tématu – Prezident 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2011/2012.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82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308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sady Office</vt:lpstr>
      <vt:lpstr>1_Motiv sady Office</vt:lpstr>
      <vt:lpstr>2_Motiv sady Office</vt:lpstr>
      <vt:lpstr>     </vt:lpstr>
      <vt:lpstr>Vlajka prezidenta České republiky</vt:lpstr>
      <vt:lpstr>Zkusme si</vt:lpstr>
      <vt:lpstr>Prezident ČR</vt:lpstr>
      <vt:lpstr>Volba prezidenta</vt:lpstr>
      <vt:lpstr>Pravomoce </vt:lpstr>
      <vt:lpstr>Prezident…….</vt:lpstr>
      <vt:lpstr>Odkazy</vt:lpstr>
      <vt:lpstr>Snímek 9</vt:lpstr>
    </vt:vector>
  </TitlesOfParts>
  <Company>TUL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Prezident ČR</dc:title>
  <dc:creator>adela.zemanova</dc:creator>
  <cp:lastModifiedBy>U1</cp:lastModifiedBy>
  <cp:revision>19</cp:revision>
  <dcterms:created xsi:type="dcterms:W3CDTF">2012-10-15T11:22:14Z</dcterms:created>
  <dcterms:modified xsi:type="dcterms:W3CDTF">2013-05-15T14:45:17Z</dcterms:modified>
</cp:coreProperties>
</file>