
<file path=[Content_Types].xml><?xml version="1.0" encoding="utf-8"?>
<Types xmlns="http://schemas.openxmlformats.org/package/2006/content-types"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61" r:id="rId3"/>
    <p:sldId id="256" r:id="rId4"/>
    <p:sldId id="258" r:id="rId5"/>
    <p:sldId id="259" r:id="rId6"/>
    <p:sldId id="260" r:id="rId7"/>
    <p:sldId id="257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viewProps" Target="viewProps.xml"/><Relationship Id="rId5" Type="http://schemas.openxmlformats.org/officeDocument/2006/relationships/slide" Target="slides/slide3.xml"/><Relationship Id="rId10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094B4C-0384-47F2-8312-711A1B8452CD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8203E1-E073-4C23-8DB2-FF52AA5438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094B4C-0384-47F2-8312-711A1B8452CD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8203E1-E073-4C23-8DB2-FF52AA5438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094B4C-0384-47F2-8312-711A1B8452CD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8203E1-E073-4C23-8DB2-FF52AA5438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094B4C-0384-47F2-8312-711A1B8452CD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8203E1-E073-4C23-8DB2-FF52AA5438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094B4C-0384-47F2-8312-711A1B8452CD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8203E1-E073-4C23-8DB2-FF52AA5438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094B4C-0384-47F2-8312-711A1B8452CD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8203E1-E073-4C23-8DB2-FF52AA5438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094B4C-0384-47F2-8312-711A1B8452CD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8203E1-E073-4C23-8DB2-FF52AA5438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094B4C-0384-47F2-8312-711A1B8452CD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8203E1-E073-4C23-8DB2-FF52AA5438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094B4C-0384-47F2-8312-711A1B8452CD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8203E1-E073-4C23-8DB2-FF52AA5438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094B4C-0384-47F2-8312-711A1B8452CD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8203E1-E073-4C23-8DB2-FF52AA5438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094B4C-0384-47F2-8312-711A1B8452CD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8203E1-E073-4C23-8DB2-FF52AA5438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D62876-AE95-480D-A4EF-D61A6E3728B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88AE72-5B4E-4AA5-A582-46EB7C5A321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2656832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D62876-AE95-480D-A4EF-D61A6E3728B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88AE72-5B4E-4AA5-A582-46EB7C5A321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9624642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D62876-AE95-480D-A4EF-D61A6E3728B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88AE72-5B4E-4AA5-A582-46EB7C5A321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6205388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D62876-AE95-480D-A4EF-D61A6E3728B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88AE72-5B4E-4AA5-A582-46EB7C5A321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4537596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D62876-AE95-480D-A4EF-D61A6E3728B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88AE72-5B4E-4AA5-A582-46EB7C5A321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9060071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D62876-AE95-480D-A4EF-D61A6E3728B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88AE72-5B4E-4AA5-A582-46EB7C5A321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0178914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D62876-AE95-480D-A4EF-D61A6E3728B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88AE72-5B4E-4AA5-A582-46EB7C5A321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8543638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D62876-AE95-480D-A4EF-D61A6E3728B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88AE72-5B4E-4AA5-A582-46EB7C5A321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826529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D62876-AE95-480D-A4EF-D61A6E3728B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88AE72-5B4E-4AA5-A582-46EB7C5A321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4277093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D62876-AE95-480D-A4EF-D61A6E3728B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88AE72-5B4E-4AA5-A582-46EB7C5A321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9616258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D62876-AE95-480D-A4EF-D61A6E3728B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88AE72-5B4E-4AA5-A582-46EB7C5A321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326204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2094B4C-0384-47F2-8312-711A1B8452CD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8203E1-E073-4C23-8DB2-FF52AA5438C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ED62876-AE95-480D-A4EF-D61A6E3728B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88AE72-5B4E-4AA5-A582-46EB7C5A321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562380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Tom%C3%A1%C5%A1_Garrigue_Masaryk_1925.PNG" TargetMode="External"/><Relationship Id="rId2" Type="http://schemas.openxmlformats.org/officeDocument/2006/relationships/hyperlink" Target="http://cs.wikipedia.org/wiki/Soubor:Karel-capek.jpg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			Naši prezidenti</a:t>
            </a:r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Autor:  Mgr. Ludmila Dvořáková</a:t>
            </a:r>
          </a:p>
          <a:p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VY_32_INOVACE_16_T.G.M.</a:t>
            </a:r>
          </a:p>
          <a:p>
            <a:endParaRPr lang="cs-CZ" dirty="0"/>
          </a:p>
          <a:p>
            <a:endParaRPr lang="cs-CZ" dirty="0"/>
          </a:p>
          <a:p>
            <a:pPr marL="0" indent="0" algn="ctr">
              <a:buNone/>
            </a:pPr>
            <a:r>
              <a:rPr lang="cs-CZ" sz="1400" dirty="0" smtClean="0"/>
              <a:t>Vytvořeno v rámci projektu „EU peníze školám“.</a:t>
            </a:r>
          </a:p>
          <a:p>
            <a:pPr marL="0" indent="0" algn="ctr">
              <a:buNone/>
            </a:pPr>
            <a:r>
              <a:rPr lang="cs-CZ" sz="1400" dirty="0" smtClean="0"/>
              <a:t>OP VK oblast podpory 1.4 s názvem Zlepšení podmínek pro vzdělávání na základních školách.</a:t>
            </a:r>
            <a:endParaRPr lang="cs-CZ" sz="14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273296"/>
            <a:ext cx="9144000" cy="14960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0023368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611560" y="0"/>
            <a:ext cx="8229600" cy="1143000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Tomáš </a:t>
            </a:r>
            <a:r>
              <a:rPr lang="cs-CZ" dirty="0" err="1" smtClean="0">
                <a:solidFill>
                  <a:srgbClr val="FF0000"/>
                </a:solidFill>
              </a:rPr>
              <a:t>Garrigue</a:t>
            </a:r>
            <a:r>
              <a:rPr lang="cs-CZ" dirty="0" smtClean="0">
                <a:solidFill>
                  <a:srgbClr val="FF0000"/>
                </a:solidFill>
              </a:rPr>
              <a:t> Masaryk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640" y="1196752"/>
            <a:ext cx="6552728" cy="51759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Život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Narodil se v roce 1850 v Hodoníně</a:t>
            </a:r>
          </a:p>
          <a:p>
            <a:r>
              <a:rPr lang="cs-CZ" dirty="0" smtClean="0"/>
              <a:t>Zemřel v roce 1937 v Lánech</a:t>
            </a:r>
          </a:p>
          <a:p>
            <a:r>
              <a:rPr lang="cs-CZ" dirty="0" smtClean="0"/>
              <a:t>V roce 1918 se stal prvním prezidentem Československa</a:t>
            </a:r>
          </a:p>
          <a:p>
            <a:r>
              <a:rPr lang="cs-CZ" dirty="0" smtClean="0"/>
              <a:t>Je považován za prezidenta </a:t>
            </a:r>
            <a:r>
              <a:rPr lang="cs-CZ" dirty="0" smtClean="0">
                <a:solidFill>
                  <a:srgbClr val="FF0000"/>
                </a:solidFill>
              </a:rPr>
              <a:t>Osvoboditele</a:t>
            </a:r>
          </a:p>
          <a:p>
            <a:r>
              <a:rPr lang="cs-CZ" dirty="0" smtClean="0"/>
              <a:t>Byl přijat tzv. </a:t>
            </a:r>
            <a:r>
              <a:rPr lang="cs-CZ" dirty="0" err="1" smtClean="0">
                <a:solidFill>
                  <a:srgbClr val="FF0000"/>
                </a:solidFill>
              </a:rPr>
              <a:t>Lex</a:t>
            </a:r>
            <a:r>
              <a:rPr lang="cs-CZ" dirty="0" smtClean="0">
                <a:solidFill>
                  <a:srgbClr val="FF0000"/>
                </a:solidFill>
              </a:rPr>
              <a:t> Masaryk </a:t>
            </a:r>
            <a:r>
              <a:rPr lang="cs-CZ" dirty="0" smtClean="0"/>
              <a:t>– </a:t>
            </a:r>
            <a:r>
              <a:rPr lang="cs-CZ" dirty="0" smtClean="0">
                <a:solidFill>
                  <a:srgbClr val="FF0000"/>
                </a:solidFill>
              </a:rPr>
              <a:t>Tomáš </a:t>
            </a:r>
            <a:r>
              <a:rPr lang="cs-CZ" dirty="0" err="1" smtClean="0">
                <a:solidFill>
                  <a:srgbClr val="FF0000"/>
                </a:solidFill>
              </a:rPr>
              <a:t>Garrigue</a:t>
            </a:r>
            <a:r>
              <a:rPr lang="cs-CZ" dirty="0" smtClean="0">
                <a:solidFill>
                  <a:srgbClr val="FF0000"/>
                </a:solidFill>
              </a:rPr>
              <a:t> Masaryk se zasloužil o stát.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Emigrace ve Francii společně s Benešem a </a:t>
            </a:r>
            <a:r>
              <a:rPr lang="cs-CZ" dirty="0" err="1" smtClean="0">
                <a:solidFill>
                  <a:srgbClr val="FF0000"/>
                </a:solidFill>
              </a:rPr>
              <a:t>Štefánikem</a:t>
            </a:r>
            <a:r>
              <a:rPr lang="cs-CZ" dirty="0" smtClean="0">
                <a:solidFill>
                  <a:srgbClr val="FF0000"/>
                </a:solidFill>
              </a:rPr>
              <a:t>- budoval zahraniční odboj.</a:t>
            </a:r>
          </a:p>
          <a:p>
            <a:endParaRPr lang="cs-CZ" dirty="0"/>
          </a:p>
        </p:txBody>
      </p:sp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6" y="404664"/>
            <a:ext cx="1541791" cy="118240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Zajímavosti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844824"/>
            <a:ext cx="8229600" cy="4525963"/>
          </a:xfrm>
        </p:spPr>
        <p:txBody>
          <a:bodyPr>
            <a:normAutofit lnSpcReduction="10000"/>
          </a:bodyPr>
          <a:lstStyle/>
          <a:p>
            <a:r>
              <a:rPr lang="cs-CZ" sz="3600" dirty="0" smtClean="0"/>
              <a:t>Naučil psát svého </a:t>
            </a:r>
            <a:r>
              <a:rPr lang="cs-CZ" sz="3600" dirty="0" smtClean="0"/>
              <a:t>otce.</a:t>
            </a:r>
            <a:endParaRPr lang="cs-CZ" sz="3600" dirty="0" smtClean="0"/>
          </a:p>
          <a:p>
            <a:r>
              <a:rPr lang="cs-CZ" sz="3600" dirty="0" smtClean="0"/>
              <a:t>Od 15 let se živil sám – doučoval bohaté děti.</a:t>
            </a:r>
          </a:p>
          <a:p>
            <a:r>
              <a:rPr lang="cs-CZ" sz="3600" dirty="0" smtClean="0"/>
              <a:t>Za manželku si vzal Charlotte </a:t>
            </a:r>
            <a:r>
              <a:rPr lang="cs-CZ" sz="3600" dirty="0" err="1" smtClean="0"/>
              <a:t>Garrigue</a:t>
            </a:r>
            <a:r>
              <a:rPr lang="cs-CZ" sz="3600" dirty="0" smtClean="0"/>
              <a:t>- vzal si část jejího příjmení.</a:t>
            </a:r>
          </a:p>
          <a:p>
            <a:r>
              <a:rPr lang="cs-CZ" sz="3600" dirty="0" smtClean="0"/>
              <a:t>Měl pět dětí.</a:t>
            </a:r>
          </a:p>
          <a:p>
            <a:r>
              <a:rPr lang="cs-CZ" sz="3600" dirty="0" smtClean="0"/>
              <a:t>Byl sedmkrát navržen na Nobelovu cenu míru.</a:t>
            </a:r>
          </a:p>
          <a:p>
            <a:endParaRPr lang="cs-CZ" dirty="0"/>
          </a:p>
        </p:txBody>
      </p:sp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476672"/>
            <a:ext cx="1541791" cy="118240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Dílo a profese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0" name="Zástupný symbol pro obsah 9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§"/>
            </a:pPr>
            <a:r>
              <a:rPr lang="cs-CZ" dirty="0" smtClean="0"/>
              <a:t>Masaryk působil jako </a:t>
            </a:r>
          </a:p>
          <a:p>
            <a:r>
              <a:rPr lang="cs-CZ" dirty="0" smtClean="0"/>
              <a:t>filozof</a:t>
            </a:r>
            <a:r>
              <a:rPr lang="cs-CZ" dirty="0" smtClean="0"/>
              <a:t>, spisovatel, politik, prezident republiky.</a:t>
            </a:r>
            <a:endParaRPr lang="cs-CZ" dirty="0" smtClean="0"/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Profesemi byl také </a:t>
            </a:r>
          </a:p>
          <a:p>
            <a:r>
              <a:rPr lang="cs-CZ" dirty="0" smtClean="0"/>
              <a:t>zámečník,kovář,učitel,vědec,profesor na univerzitě.</a:t>
            </a:r>
          </a:p>
          <a:p>
            <a:r>
              <a:rPr lang="cs-CZ" dirty="0" smtClean="0"/>
              <a:t>Dílo </a:t>
            </a:r>
            <a:r>
              <a:rPr lang="cs-CZ" dirty="0" smtClean="0">
                <a:solidFill>
                  <a:srgbClr val="FF0000"/>
                </a:solidFill>
              </a:rPr>
              <a:t>Hovory s TGM </a:t>
            </a:r>
            <a:r>
              <a:rPr lang="cs-CZ" dirty="0" smtClean="0"/>
              <a:t>– sepsal </a:t>
            </a:r>
            <a:r>
              <a:rPr lang="cs-CZ" dirty="0"/>
              <a:t>K</a:t>
            </a:r>
            <a:r>
              <a:rPr lang="cs-CZ" dirty="0" smtClean="0"/>
              <a:t>arel Čapek na základě rozhovorů s prezidentem – prezident dílo autorizoval.</a:t>
            </a:r>
            <a:endParaRPr lang="cs-CZ" dirty="0"/>
          </a:p>
        </p:txBody>
      </p:sp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404664"/>
            <a:ext cx="1541791" cy="118240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48264" y="188640"/>
            <a:ext cx="1152128" cy="1230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>
                <a:hlinkClick r:id="rId2"/>
              </a:rPr>
              <a:t>http://cs.wikipedia.org/wiki/Soubor:Karel-capek.jpg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cs.wikipedia.org/wiki/Soubor:Tom%C3%A1%C5%A1_Garrigue_Masaryk_1925.PNG</a:t>
            </a:r>
            <a:endParaRPr lang="cs-CZ" dirty="0" smtClean="0"/>
          </a:p>
          <a:p>
            <a:r>
              <a:rPr lang="cs-CZ" dirty="0"/>
              <a:t>Tomáš Garrigue Masaryk.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2011- [cit. 2011-08-18]. </a:t>
            </a:r>
            <a:r>
              <a:rPr lang="cs-CZ"/>
              <a:t>Dostupné z: http://cs.wikipedia.org/wiki/Tom%C3%A1%C5%A1_Garrigue_Masaryk 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Vytvořeno </a:t>
            </a:r>
            <a:r>
              <a:rPr lang="cs-CZ" dirty="0"/>
              <a:t>jako DUM do předmětu občanská výchova na Základní </a:t>
            </a:r>
            <a:r>
              <a:rPr lang="cs-CZ" dirty="0" smtClean="0"/>
              <a:t>škole </a:t>
            </a:r>
            <a:r>
              <a:rPr lang="cs-CZ" dirty="0"/>
              <a:t>Mladá Boleslav 17. listopadu 1325 příspěvková organizace, pro </a:t>
            </a:r>
            <a:r>
              <a:rPr lang="cs-CZ" dirty="0" smtClean="0"/>
              <a:t>        </a:t>
            </a:r>
            <a:r>
              <a:rPr lang="cs-CZ" dirty="0"/>
              <a:t>9</a:t>
            </a:r>
            <a:r>
              <a:rPr lang="cs-CZ" dirty="0" smtClean="0"/>
              <a:t>. </a:t>
            </a:r>
            <a:r>
              <a:rPr lang="cs-CZ" dirty="0"/>
              <a:t>ročník.</a:t>
            </a:r>
          </a:p>
          <a:p>
            <a:r>
              <a:rPr lang="cs-CZ" dirty="0"/>
              <a:t>Materiál slouží k doplnění výkladu k tématu – </a:t>
            </a:r>
            <a:r>
              <a:rPr lang="cs-CZ" dirty="0" smtClean="0"/>
              <a:t>T.G.M.</a:t>
            </a:r>
            <a:endParaRPr lang="cs-CZ" dirty="0"/>
          </a:p>
          <a:p>
            <a:r>
              <a:rPr lang="cs-CZ" dirty="0"/>
              <a:t>Materiál doporučuji prezentovat pomocí dataprojektoru či interaktivní tabule.</a:t>
            </a:r>
          </a:p>
          <a:p>
            <a:r>
              <a:rPr lang="cs-CZ" dirty="0"/>
              <a:t>Materiál byl vytvořen a pilotován v I. pololetí školního roku </a:t>
            </a:r>
            <a:r>
              <a:rPr lang="cs-CZ" dirty="0" smtClean="0"/>
              <a:t>2011/2012.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255332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56</TotalTime>
  <Words>236</Words>
  <Application>Microsoft Office PowerPoint</Application>
  <PresentationFormat>Předvádění na obrazovce (4:3)</PresentationFormat>
  <Paragraphs>40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Motiv sady Office</vt:lpstr>
      <vt:lpstr>1_Motiv sady Office</vt:lpstr>
      <vt:lpstr>     </vt:lpstr>
      <vt:lpstr>Tomáš Garrigue Masaryk</vt:lpstr>
      <vt:lpstr>Život</vt:lpstr>
      <vt:lpstr>Zajímavosti</vt:lpstr>
      <vt:lpstr>Dílo a profese</vt:lpstr>
      <vt:lpstr>Odkazy</vt:lpstr>
      <vt:lpstr>odkazy</vt:lpstr>
    </vt:vector>
  </TitlesOfParts>
  <Company>TUL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Tomáš Garrigue Masaryk</dc:title>
  <dc:creator>adela.zemanova</dc:creator>
  <cp:lastModifiedBy>U1</cp:lastModifiedBy>
  <cp:revision>7</cp:revision>
  <dcterms:created xsi:type="dcterms:W3CDTF">2012-11-10T17:25:33Z</dcterms:created>
  <dcterms:modified xsi:type="dcterms:W3CDTF">2013-05-15T14:41:02Z</dcterms:modified>
</cp:coreProperties>
</file>