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5" r:id="rId2"/>
    <p:sldId id="263" r:id="rId3"/>
    <p:sldId id="261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72046" y="2924944"/>
            <a:ext cx="932452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Násobení a dělení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desetinným číslem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5660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Desetinná čísla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–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násobení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a dělení desetinným číslem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46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Desetinna_cisla_nasobeni_deleni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cs-CZ" dirty="0">
              <a:solidFill>
                <a:sysClr val="windowText" lastClr="000000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8"/>
          <p:cNvSpPr/>
          <p:nvPr/>
        </p:nvSpPr>
        <p:spPr>
          <a:xfrm>
            <a:off x="7141124" y="1318261"/>
            <a:ext cx="1440000" cy="1440000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7" name="Ovál 24"/>
          <p:cNvSpPr/>
          <p:nvPr/>
        </p:nvSpPr>
        <p:spPr>
          <a:xfrm>
            <a:off x="539552" y="1293655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8" name="TextovéPole 17"/>
          <p:cNvSpPr txBox="1"/>
          <p:nvPr/>
        </p:nvSpPr>
        <p:spPr>
          <a:xfrm>
            <a:off x="823424" y="1781824"/>
            <a:ext cx="995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0,05</a:t>
            </a:r>
            <a:endParaRPr lang="cs-CZ" sz="2400" b="1" dirty="0"/>
          </a:p>
        </p:txBody>
      </p:sp>
      <p:cxnSp>
        <p:nvCxnSpPr>
          <p:cNvPr id="25" name="Přímá spojnice se šipkou 48"/>
          <p:cNvCxnSpPr/>
          <p:nvPr/>
        </p:nvCxnSpPr>
        <p:spPr>
          <a:xfrm>
            <a:off x="1930360" y="1997551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49"/>
          <p:cNvCxnSpPr>
            <a:stCxn id="9" idx="6"/>
          </p:cNvCxnSpPr>
          <p:nvPr/>
        </p:nvCxnSpPr>
        <p:spPr>
          <a:xfrm flipV="1">
            <a:off x="6538712" y="1983087"/>
            <a:ext cx="675914" cy="1438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7114637" y="1745873"/>
            <a:ext cx="1566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250 000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vál 6"/>
          <p:cNvSpPr/>
          <p:nvPr/>
        </p:nvSpPr>
        <p:spPr>
          <a:xfrm>
            <a:off x="2794456" y="1277471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36" name="TextovéPole 35"/>
          <p:cNvSpPr txBox="1"/>
          <p:nvPr/>
        </p:nvSpPr>
        <p:spPr>
          <a:xfrm>
            <a:off x="3347864" y="1783032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9" name="Ovál 7"/>
          <p:cNvSpPr/>
          <p:nvPr/>
        </p:nvSpPr>
        <p:spPr>
          <a:xfrm>
            <a:off x="5098712" y="1277471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40" name="TextovéPole 39"/>
          <p:cNvSpPr txBox="1"/>
          <p:nvPr/>
        </p:nvSpPr>
        <p:spPr>
          <a:xfrm>
            <a:off x="5544012" y="1803111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</a:t>
            </a:r>
            <a:endParaRPr lang="cs-CZ" sz="2400" b="1" dirty="0"/>
          </a:p>
        </p:txBody>
      </p:sp>
      <p:cxnSp>
        <p:nvCxnSpPr>
          <p:cNvPr id="74" name="Přímá spojnice se šipkou 48"/>
          <p:cNvCxnSpPr/>
          <p:nvPr/>
        </p:nvCxnSpPr>
        <p:spPr>
          <a:xfrm>
            <a:off x="4234616" y="1997551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1810049" y="1187664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0,05</a:t>
            </a:r>
            <a:endParaRPr lang="cs-CZ" sz="2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199737" y="1171239"/>
            <a:ext cx="1523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0,0001</a:t>
            </a:r>
            <a:endParaRPr lang="cs-CZ" sz="2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150213" y="1187663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0,04</a:t>
            </a:r>
            <a:endParaRPr lang="cs-CZ" sz="2400" b="1" dirty="0"/>
          </a:p>
        </p:txBody>
      </p:sp>
      <p:sp>
        <p:nvSpPr>
          <p:cNvPr id="5" name="Ovál 3"/>
          <p:cNvSpPr/>
          <p:nvPr/>
        </p:nvSpPr>
        <p:spPr>
          <a:xfrm>
            <a:off x="7177700" y="4355034"/>
            <a:ext cx="1440000" cy="1440000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6" name="Ovál 4"/>
          <p:cNvSpPr/>
          <p:nvPr/>
        </p:nvSpPr>
        <p:spPr>
          <a:xfrm>
            <a:off x="5112124" y="4329724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7" name="Ovál 5"/>
          <p:cNvSpPr/>
          <p:nvPr/>
        </p:nvSpPr>
        <p:spPr>
          <a:xfrm>
            <a:off x="552964" y="4355034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3" name="Ovál 13"/>
          <p:cNvSpPr/>
          <p:nvPr/>
        </p:nvSpPr>
        <p:spPr>
          <a:xfrm>
            <a:off x="2807868" y="4329724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38" name="TextovéPole 37"/>
          <p:cNvSpPr txBox="1"/>
          <p:nvPr/>
        </p:nvSpPr>
        <p:spPr>
          <a:xfrm>
            <a:off x="919318" y="4922936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0,56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722870" y="4734677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534768" y="4880674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3,5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181160" y="4880674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0,7</a:t>
            </a:r>
            <a:endParaRPr lang="cs-CZ" sz="2400" b="1" dirty="0"/>
          </a:p>
        </p:txBody>
      </p:sp>
      <p:cxnSp>
        <p:nvCxnSpPr>
          <p:cNvPr id="80" name="Přímá spojnice se šipkou 48"/>
          <p:cNvCxnSpPr>
            <a:endCxn id="5" idx="2"/>
          </p:cNvCxnSpPr>
          <p:nvPr/>
        </p:nvCxnSpPr>
        <p:spPr>
          <a:xfrm flipV="1">
            <a:off x="6529628" y="5075034"/>
            <a:ext cx="648072" cy="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48"/>
          <p:cNvCxnSpPr/>
          <p:nvPr/>
        </p:nvCxnSpPr>
        <p:spPr>
          <a:xfrm>
            <a:off x="4225372" y="5147122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48"/>
          <p:cNvCxnSpPr/>
          <p:nvPr/>
        </p:nvCxnSpPr>
        <p:spPr>
          <a:xfrm>
            <a:off x="1993124" y="5147122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1931377" y="4409243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0,8</a:t>
            </a:r>
            <a:endParaRPr lang="cs-CZ" sz="2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150181" y="4383933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0,2</a:t>
            </a:r>
            <a:endParaRPr lang="cs-CZ" sz="2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6403290" y="4409243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0,5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4795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  <p:bldP spid="39" grpId="0" build="allAtOnce"/>
      <p:bldP spid="36" grpId="0" build="allAtOnce"/>
      <p:bldP spid="40" grpId="0" build="allAtOnce"/>
      <p:bldP spid="79" grpId="0"/>
      <p:bldP spid="5" grpId="0" animBg="1"/>
      <p:bldP spid="6" grpId="0" animBg="1"/>
      <p:bldP spid="7" grpId="0" animBg="1"/>
      <p:bldP spid="13" grpId="0" animBg="1"/>
      <p:bldP spid="38" grpId="0"/>
      <p:bldP spid="44" grpId="0" build="allAtOnce"/>
      <p:bldP spid="45" grpId="0" build="allAtOnce"/>
      <p:bldP spid="46" grpId="0" build="allAtOnce"/>
      <p:bldP spid="84" grpId="0" build="allAtOnce"/>
      <p:bldP spid="85" grpId="0" build="allAtOnce"/>
      <p:bldP spid="8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8"/>
          <p:cNvSpPr/>
          <p:nvPr/>
        </p:nvSpPr>
        <p:spPr>
          <a:xfrm>
            <a:off x="7141124" y="1318261"/>
            <a:ext cx="1440000" cy="1440000"/>
          </a:xfrm>
          <a:prstGeom prst="ellipse">
            <a:avLst/>
          </a:prstGeom>
          <a:solidFill>
            <a:srgbClr val="00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5" name="Ovál 24"/>
          <p:cNvSpPr/>
          <p:nvPr/>
        </p:nvSpPr>
        <p:spPr>
          <a:xfrm>
            <a:off x="539552" y="1293655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926930" y="1766718"/>
            <a:ext cx="995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50</a:t>
            </a:r>
            <a:endParaRPr lang="cs-CZ" sz="2400" b="1" dirty="0"/>
          </a:p>
        </p:txBody>
      </p:sp>
      <p:cxnSp>
        <p:nvCxnSpPr>
          <p:cNvPr id="7" name="Přímá spojnice se šipkou 48"/>
          <p:cNvCxnSpPr/>
          <p:nvPr/>
        </p:nvCxnSpPr>
        <p:spPr>
          <a:xfrm>
            <a:off x="1930360" y="1997551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49"/>
          <p:cNvCxnSpPr>
            <a:stCxn id="12" idx="6"/>
          </p:cNvCxnSpPr>
          <p:nvPr/>
        </p:nvCxnSpPr>
        <p:spPr>
          <a:xfrm flipV="1">
            <a:off x="6538712" y="1983087"/>
            <a:ext cx="675914" cy="1438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592148" y="1721267"/>
            <a:ext cx="1566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Ovál 6"/>
          <p:cNvSpPr/>
          <p:nvPr/>
        </p:nvSpPr>
        <p:spPr>
          <a:xfrm>
            <a:off x="2794456" y="1277471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1790224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2,5</a:t>
            </a:r>
            <a:endParaRPr lang="cs-CZ" sz="2400" b="1" dirty="0"/>
          </a:p>
        </p:txBody>
      </p:sp>
      <p:sp>
        <p:nvSpPr>
          <p:cNvPr id="12" name="Ovál 7"/>
          <p:cNvSpPr/>
          <p:nvPr/>
        </p:nvSpPr>
        <p:spPr>
          <a:xfrm>
            <a:off x="5098712" y="1277471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3" name="TextovéPole 12"/>
          <p:cNvSpPr txBox="1"/>
          <p:nvPr/>
        </p:nvSpPr>
        <p:spPr>
          <a:xfrm>
            <a:off x="5499427" y="1766718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1,5</a:t>
            </a:r>
            <a:endParaRPr lang="cs-CZ" sz="2400" b="1" dirty="0"/>
          </a:p>
        </p:txBody>
      </p:sp>
      <p:cxnSp>
        <p:nvCxnSpPr>
          <p:cNvPr id="14" name="Přímá spojnice se šipkou 48"/>
          <p:cNvCxnSpPr/>
          <p:nvPr/>
        </p:nvCxnSpPr>
        <p:spPr>
          <a:xfrm>
            <a:off x="4234616" y="1997551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871796" y="113345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· 0,05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4567" y="1141930"/>
            <a:ext cx="1523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0,3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1133454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· 0,6</a:t>
            </a:r>
            <a:endParaRPr lang="cs-CZ" sz="2400" b="1" dirty="0"/>
          </a:p>
        </p:txBody>
      </p:sp>
      <p:sp>
        <p:nvSpPr>
          <p:cNvPr id="18" name="Ovál 3"/>
          <p:cNvSpPr/>
          <p:nvPr/>
        </p:nvSpPr>
        <p:spPr>
          <a:xfrm>
            <a:off x="7177700" y="4355034"/>
            <a:ext cx="1440000" cy="1440000"/>
          </a:xfrm>
          <a:prstGeom prst="ellipse">
            <a:avLst/>
          </a:prstGeom>
          <a:solidFill>
            <a:srgbClr val="00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9" name="Ovál 4"/>
          <p:cNvSpPr/>
          <p:nvPr/>
        </p:nvSpPr>
        <p:spPr>
          <a:xfrm>
            <a:off x="5112124" y="4329724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20" name="Ovál 5"/>
          <p:cNvSpPr/>
          <p:nvPr/>
        </p:nvSpPr>
        <p:spPr>
          <a:xfrm>
            <a:off x="552964" y="4355034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21" name="Ovál 13"/>
          <p:cNvSpPr/>
          <p:nvPr/>
        </p:nvSpPr>
        <p:spPr>
          <a:xfrm>
            <a:off x="2807868" y="4329724"/>
            <a:ext cx="1440000" cy="1440000"/>
          </a:xfrm>
          <a:prstGeom prst="ellips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22" name="TextovéPole 21"/>
          <p:cNvSpPr txBox="1"/>
          <p:nvPr/>
        </p:nvSpPr>
        <p:spPr>
          <a:xfrm>
            <a:off x="856942" y="490486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3,25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65096" y="4757336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0,26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99427" y="483927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2,6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75856" y="4849669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13</a:t>
            </a:r>
            <a:endParaRPr lang="cs-CZ" sz="2400" b="1" dirty="0"/>
          </a:p>
        </p:txBody>
      </p:sp>
      <p:cxnSp>
        <p:nvCxnSpPr>
          <p:cNvPr id="26" name="Přímá spojnice se šipkou 48"/>
          <p:cNvCxnSpPr>
            <a:endCxn id="18" idx="2"/>
          </p:cNvCxnSpPr>
          <p:nvPr/>
        </p:nvCxnSpPr>
        <p:spPr>
          <a:xfrm flipV="1">
            <a:off x="6529628" y="5075034"/>
            <a:ext cx="648072" cy="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48"/>
          <p:cNvCxnSpPr/>
          <p:nvPr/>
        </p:nvCxnSpPr>
        <p:spPr>
          <a:xfrm>
            <a:off x="4225372" y="5147122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48"/>
          <p:cNvCxnSpPr/>
          <p:nvPr/>
        </p:nvCxnSpPr>
        <p:spPr>
          <a:xfrm>
            <a:off x="1993124" y="5147122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867985" y="450475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0,25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78223" y="450475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· 0,2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405565" y="450475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· 0,1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7778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9" grpId="0" build="allAtOnce"/>
      <p:bldP spid="11" grpId="0" build="allAtOnce"/>
      <p:bldP spid="13" grpId="0" build="allAtOnce"/>
      <p:bldP spid="17" grpId="0"/>
      <p:bldP spid="18" grpId="0" animBg="1"/>
      <p:bldP spid="19" grpId="0" animBg="1"/>
      <p:bldP spid="20" grpId="0" animBg="1"/>
      <p:bldP spid="21" grpId="0" animBg="1"/>
      <p:bldP spid="22" grpId="0"/>
      <p:bldP spid="23" grpId="0"/>
      <p:bldP spid="24" grpId="0"/>
      <p:bldP spid="25" grpId="0"/>
      <p:bldP spid="29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šestý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„Násobení a dělení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desetinných čísel desetinným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číslem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II.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120</TotalTime>
  <Words>143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Ludmilka</dc:creator>
  <cp:lastModifiedBy>Ludmila Pecháčková</cp:lastModifiedBy>
  <cp:revision>22</cp:revision>
  <dcterms:created xsi:type="dcterms:W3CDTF">2013-03-05T17:21:08Z</dcterms:created>
  <dcterms:modified xsi:type="dcterms:W3CDTF">2013-05-03T11:18:38Z</dcterms:modified>
</cp:coreProperties>
</file>