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4" r:id="rId3"/>
    <p:sldId id="257" r:id="rId4"/>
    <p:sldId id="258" r:id="rId5"/>
    <p:sldId id="26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63691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7200" dirty="0" smtClean="0"/>
              <a:t>Dělitelnost</a:t>
            </a:r>
            <a:r>
              <a:rPr lang="cs-CZ" dirty="0"/>
              <a:t> </a:t>
            </a:r>
            <a:r>
              <a:rPr lang="cs-CZ" sz="2800" dirty="0" smtClean="0"/>
              <a:t>dělitel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Dělitelnost – dělitel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48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Delitelnost_delitel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64704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Dělitel: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1700" y="1146595"/>
            <a:ext cx="65602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Dělitel je takové číslo, kterým můžeme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</a:t>
            </a:r>
            <a:r>
              <a:rPr lang="cs-CZ" sz="2000" dirty="0" smtClean="0"/>
              <a:t> jiné číslo.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320934" y="2076547"/>
            <a:ext cx="4248472" cy="523220"/>
            <a:chOff x="2976801" y="1885474"/>
            <a:chExt cx="4248472" cy="523220"/>
          </a:xfrm>
        </p:grpSpPr>
        <p:sp>
          <p:nvSpPr>
            <p:cNvPr id="9" name="TextovéPole 8"/>
            <p:cNvSpPr txBox="1"/>
            <p:nvPr/>
          </p:nvSpPr>
          <p:spPr>
            <a:xfrm>
              <a:off x="2976801" y="1885474"/>
              <a:ext cx="39964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25 : 5 = 5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668989" y="1885474"/>
              <a:ext cx="25562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zb</a:t>
              </a:r>
              <a:r>
                <a:rPr lang="cs-CZ" sz="2800" dirty="0" smtClean="0"/>
                <a:t>. 0</a:t>
              </a:r>
              <a:endParaRPr lang="cs-CZ" sz="28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67544" y="3284984"/>
            <a:ext cx="835292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Číslo 25 je dělitelné číslem 5 beze zbytku. Proto říkáme, že číslo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je dělitelem </a:t>
            </a:r>
            <a:r>
              <a:rPr lang="cs-CZ" sz="2000" dirty="0" smtClean="0"/>
              <a:t>čísla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6288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347864" y="4221088"/>
            <a:ext cx="2664297" cy="523220"/>
            <a:chOff x="3383868" y="3581131"/>
            <a:chExt cx="2801253" cy="523220"/>
          </a:xfrm>
        </p:grpSpPr>
        <p:sp>
          <p:nvSpPr>
            <p:cNvPr id="14" name="TextovéPole 13"/>
            <p:cNvSpPr txBox="1"/>
            <p:nvPr/>
          </p:nvSpPr>
          <p:spPr>
            <a:xfrm>
              <a:off x="3383868" y="3581131"/>
              <a:ext cx="266429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25 : 6 = 4 </a:t>
              </a:r>
              <a:endParaRPr lang="cs-CZ" sz="28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143026" y="3581131"/>
              <a:ext cx="104209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zb</a:t>
              </a:r>
              <a:r>
                <a:rPr lang="cs-CZ" sz="2800" dirty="0" smtClean="0"/>
                <a:t>. 1</a:t>
              </a:r>
              <a:endParaRPr lang="cs-CZ" sz="28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251520" y="5229200"/>
            <a:ext cx="87484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Číslo 25 není dělitelné číslem 6 beze zbytku. Proto říkáme, že číslo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není dělitelem </a:t>
            </a:r>
            <a:r>
              <a:rPr lang="cs-CZ" sz="2000" dirty="0" smtClean="0"/>
              <a:t>čísla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411760" y="1520390"/>
            <a:ext cx="1656184" cy="6844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707904" y="1471860"/>
            <a:ext cx="3456384" cy="733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5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6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3568" y="908720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Vypiš všechna čísla, která jsou děliteli čísla 120: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23256" y="147780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40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9840" y="13810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92540" y="15265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84450" y="232767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60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7212" y="20939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7545" y="24614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94012" y="254557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9951" y="156567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55320" y="229206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50395" y="14979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33916" y="210255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90898" y="247188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72344" y="199581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120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79740" y="17503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8758" y="3318932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Vypiš všechna čísla, která jsou děliteli čísla 144: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70392" y="427167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144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76939" y="410814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89639" y="425367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81549" y="505481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24311" y="482106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27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24644" y="51885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1111" y="527271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07050" y="429281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152419" y="501921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48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31015" y="482969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87997" y="519903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9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7269443" y="472296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76839" y="447748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1551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5" grpId="0"/>
      <p:bldP spid="16" grpId="0"/>
      <p:bldP spid="19" grpId="0"/>
      <p:bldP spid="20" grpId="0"/>
      <p:bldP spid="23" grpId="0"/>
      <p:bldP spid="24" grpId="0"/>
      <p:bldP spid="25" grpId="0"/>
      <p:bldP spid="28" grpId="0"/>
      <p:bldP spid="29" grpId="0"/>
      <p:bldP spid="30" grpId="0"/>
      <p:bldP spid="34" grpId="0"/>
      <p:bldP spid="36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229200"/>
            <a:ext cx="8352928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Každé přirozené číslo větší než 1  má alespoň dva různé dělitele: 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9280" y="1210338"/>
            <a:ext cx="30603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je dělitelné 1 a 2</a:t>
            </a:r>
          </a:p>
          <a:p>
            <a:endParaRPr lang="cs-CZ" dirty="0"/>
          </a:p>
          <a:p>
            <a:r>
              <a:rPr lang="cs-CZ" dirty="0" smtClean="0"/>
              <a:t>3 je dělitelné 1 a 3</a:t>
            </a:r>
          </a:p>
          <a:p>
            <a:endParaRPr lang="cs-CZ" dirty="0"/>
          </a:p>
          <a:p>
            <a:r>
              <a:rPr lang="cs-CZ" dirty="0" smtClean="0"/>
              <a:t>4 je dělitelné 1, 2 a 4</a:t>
            </a:r>
          </a:p>
          <a:p>
            <a:endParaRPr lang="cs-CZ" dirty="0"/>
          </a:p>
          <a:p>
            <a:r>
              <a:rPr lang="cs-CZ" dirty="0" smtClean="0"/>
              <a:t>5 je dělitelné 1 a 5</a:t>
            </a:r>
          </a:p>
          <a:p>
            <a:endParaRPr lang="cs-CZ" dirty="0"/>
          </a:p>
          <a:p>
            <a:r>
              <a:rPr lang="cs-CZ" dirty="0" smtClean="0"/>
              <a:t>6 je dělitelné 1, 2, 3 a 6</a:t>
            </a:r>
          </a:p>
          <a:p>
            <a:endParaRPr lang="cs-CZ" dirty="0"/>
          </a:p>
          <a:p>
            <a:r>
              <a:rPr lang="cs-CZ" dirty="0" smtClean="0"/>
              <a:t>7 je dělitelné 1 a 7</a:t>
            </a:r>
          </a:p>
          <a:p>
            <a:endParaRPr lang="cs-CZ" dirty="0"/>
          </a:p>
          <a:p>
            <a:r>
              <a:rPr lang="cs-CZ" dirty="0" smtClean="0"/>
              <a:t>12 je dělitelné 1, 2, 2, 4, 6 a 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509120"/>
            <a:ext cx="464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čísla </a:t>
            </a:r>
            <a:r>
              <a:rPr lang="cs-CZ" dirty="0"/>
              <a:t>1, 2</a:t>
            </a:r>
            <a:r>
              <a:rPr lang="cs-CZ" dirty="0" smtClean="0"/>
              <a:t>, </a:t>
            </a:r>
            <a:r>
              <a:rPr lang="cs-CZ" dirty="0"/>
              <a:t>4, 6 a 12 </a:t>
            </a:r>
            <a:r>
              <a:rPr lang="cs-CZ" dirty="0" smtClean="0"/>
              <a:t> jsou </a:t>
            </a:r>
            <a:r>
              <a:rPr lang="cs-CZ" dirty="0"/>
              <a:t>dělitele čísla </a:t>
            </a:r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4603" y="1210338"/>
            <a:ext cx="4320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3</a:t>
            </a:r>
          </a:p>
          <a:p>
            <a:endParaRPr lang="cs-CZ" dirty="0"/>
          </a:p>
          <a:p>
            <a:r>
              <a:rPr lang="cs-CZ" dirty="0" smtClean="0"/>
              <a:t>4</a:t>
            </a:r>
          </a:p>
          <a:p>
            <a:endParaRPr lang="cs-CZ" dirty="0"/>
          </a:p>
          <a:p>
            <a:r>
              <a:rPr lang="cs-CZ" dirty="0" smtClean="0"/>
              <a:t>5</a:t>
            </a:r>
          </a:p>
          <a:p>
            <a:endParaRPr lang="cs-CZ" dirty="0"/>
          </a:p>
          <a:p>
            <a:r>
              <a:rPr lang="cs-CZ" dirty="0" smtClean="0"/>
              <a:t>6</a:t>
            </a:r>
          </a:p>
          <a:p>
            <a:endParaRPr lang="cs-CZ" dirty="0"/>
          </a:p>
          <a:p>
            <a:r>
              <a:rPr lang="cs-CZ" dirty="0" smtClean="0"/>
              <a:t>7</a:t>
            </a:r>
          </a:p>
          <a:p>
            <a:endParaRPr lang="cs-CZ" dirty="0"/>
          </a:p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68785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Najdi všechny dělitele čísel: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0599" y="5949280"/>
            <a:ext cx="12956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2400" b="1" dirty="0" smtClean="0"/>
              <a:t>1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27142" y="1213813"/>
            <a:ext cx="3633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čísla 1 a 2 jsou dělitele čísla 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827142" y="1738372"/>
            <a:ext cx="2913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čísla 1 a 3 jsou dělitele čísla 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13055" y="2240537"/>
            <a:ext cx="3141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čísla 1, 2 a 4 jsou dělitele čísla 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04134" y="2863770"/>
            <a:ext cx="2913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čísla 1 a 5 jsou dělitele čísla 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827142" y="3411753"/>
            <a:ext cx="3368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čísla 1, 2, 3 a 6 jsou dělitele čísla 6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827141" y="3912532"/>
            <a:ext cx="2913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čísla 1 a 7 jsou dělitele čísla 7</a:t>
            </a:r>
          </a:p>
        </p:txBody>
      </p:sp>
      <p:sp>
        <p:nvSpPr>
          <p:cNvPr id="17" name="Ovál 16"/>
          <p:cNvSpPr/>
          <p:nvPr/>
        </p:nvSpPr>
        <p:spPr>
          <a:xfrm>
            <a:off x="5364088" y="1124744"/>
            <a:ext cx="270030" cy="38791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hnutá šipka doprava 29"/>
          <p:cNvSpPr/>
          <p:nvPr/>
        </p:nvSpPr>
        <p:spPr>
          <a:xfrm rot="5400000" flipV="1">
            <a:off x="6818189" y="174700"/>
            <a:ext cx="188145" cy="2088233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prava 31"/>
          <p:cNvSpPr/>
          <p:nvPr/>
        </p:nvSpPr>
        <p:spPr>
          <a:xfrm rot="5400000" flipV="1">
            <a:off x="6732241" y="1844824"/>
            <a:ext cx="216025" cy="1944217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prava 32"/>
          <p:cNvSpPr/>
          <p:nvPr/>
        </p:nvSpPr>
        <p:spPr>
          <a:xfrm rot="5400000" flipV="1">
            <a:off x="6804248" y="692696"/>
            <a:ext cx="144016" cy="2016224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Zahnutá šipka doprava 33"/>
          <p:cNvSpPr/>
          <p:nvPr/>
        </p:nvSpPr>
        <p:spPr>
          <a:xfrm rot="5400000" flipV="1">
            <a:off x="6756184" y="2901001"/>
            <a:ext cx="188144" cy="1820207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Zahnutá šipka doprava 34"/>
          <p:cNvSpPr/>
          <p:nvPr/>
        </p:nvSpPr>
        <p:spPr>
          <a:xfrm rot="5400000" flipV="1">
            <a:off x="7693958" y="3310599"/>
            <a:ext cx="179383" cy="2217660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prava 35"/>
          <p:cNvSpPr/>
          <p:nvPr/>
        </p:nvSpPr>
        <p:spPr>
          <a:xfrm rot="5400000" flipV="1">
            <a:off x="7056277" y="1232757"/>
            <a:ext cx="144017" cy="1944217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prava 36"/>
          <p:cNvSpPr/>
          <p:nvPr/>
        </p:nvSpPr>
        <p:spPr>
          <a:xfrm rot="5400000" flipV="1">
            <a:off x="7332248" y="2468953"/>
            <a:ext cx="188144" cy="1820207"/>
          </a:xfrm>
          <a:prstGeom prst="curv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16016" y="5949280"/>
            <a:ext cx="2087751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samo sebe.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chackova\AppData\Local\Microsoft\Windows\Temporary Internet Files\Content.IE5\TPTFV0QP\MC9004418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373216"/>
            <a:ext cx="947762" cy="132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84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0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7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500"/>
                            </p:stCondLst>
                            <p:childTnLst>
                              <p:par>
                                <p:cTn id="8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90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9500"/>
                            </p:stCondLst>
                            <p:childTnLst>
                              <p:par>
                                <p:cTn id="9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2" grpId="0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7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„Dělitelnost přirozených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čísel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15371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Postupný poměr</Template>
  <TotalTime>218</TotalTime>
  <Words>362</Words>
  <Application>Microsoft Office PowerPoint</Application>
  <PresentationFormat>Předvádění na obrazovce (4:3)</PresentationFormat>
  <Paragraphs>95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Dělitelnost dělitel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Pecháčková</dc:creator>
  <cp:lastModifiedBy>Ludmila Pecháčková</cp:lastModifiedBy>
  <cp:revision>26</cp:revision>
  <dcterms:created xsi:type="dcterms:W3CDTF">2013-03-06T13:07:13Z</dcterms:created>
  <dcterms:modified xsi:type="dcterms:W3CDTF">2013-05-03T11:34:14Z</dcterms:modified>
</cp:coreProperties>
</file>