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4149080"/>
            <a:ext cx="5637010" cy="882119"/>
          </a:xfrm>
        </p:spPr>
        <p:txBody>
          <a:bodyPr/>
          <a:lstStyle/>
          <a:p>
            <a:r>
              <a:rPr lang="cs-CZ" dirty="0" smtClean="0"/>
              <a:t>Základní tvar postupného poměru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852936"/>
            <a:ext cx="7175351" cy="1448838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Postupný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74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Postupný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poměr – základní tvar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smtClean="0">
                <a:latin typeface="Calibri"/>
              </a:rPr>
              <a:t>54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Postupny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pomer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zakladni</a:t>
            </a:r>
            <a:r>
              <a:rPr lang="cs-CZ" dirty="0" smtClean="0">
                <a:latin typeface="Calibri"/>
              </a:rPr>
              <a:t>_tvar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524741"/>
            <a:ext cx="64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Postupný poměr v základním tvaru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8800"/>
            <a:ext cx="77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Uprav postupný poměr  15 : 20 : 45 na základní tvar.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0072" y="4077072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3 : 4 : 9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753907"/>
            <a:ext cx="3960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Postupný poměr je v základním tvaru, jestliže </a:t>
            </a:r>
            <a:r>
              <a:rPr lang="cs-CZ" sz="3200" b="1" dirty="0" smtClean="0">
                <a:solidFill>
                  <a:srgbClr val="00B0F0"/>
                </a:solidFill>
              </a:rPr>
              <a:t>všechny členy</a:t>
            </a:r>
            <a:r>
              <a:rPr lang="cs-CZ" sz="2800" dirty="0" smtClean="0"/>
              <a:t> poměru už nemají společného dělitele.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367502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Najdu největšího společného dělitele čísel 15, 20 a 45.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90184" y="2340622"/>
            <a:ext cx="283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Vydělím členy postupného poměru 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363616"/>
            <a:ext cx="11521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cxnSp>
        <p:nvCxnSpPr>
          <p:cNvPr id="13" name="Přímá spojnice se šipkou 12"/>
          <p:cNvCxnSpPr>
            <a:stCxn id="9" idx="3"/>
          </p:cNvCxnSpPr>
          <p:nvPr/>
        </p:nvCxnSpPr>
        <p:spPr>
          <a:xfrm>
            <a:off x="3275856" y="2829167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499992" y="2810545"/>
            <a:ext cx="11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778316" y="3133057"/>
            <a:ext cx="0" cy="94401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0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33265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Uprav postupné poměry na základní tvar: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6755" y="908720"/>
            <a:ext cx="30963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: 15 : 10</a:t>
            </a:r>
          </a:p>
          <a:p>
            <a:endParaRPr lang="cs-CZ" sz="2400" dirty="0"/>
          </a:p>
          <a:p>
            <a:r>
              <a:rPr lang="cs-CZ" sz="2400" dirty="0" smtClean="0"/>
              <a:t>100 : 250 : 150</a:t>
            </a:r>
          </a:p>
          <a:p>
            <a:endParaRPr lang="cs-CZ" sz="2400" dirty="0"/>
          </a:p>
          <a:p>
            <a:r>
              <a:rPr lang="cs-CZ" sz="2400" dirty="0" smtClean="0"/>
              <a:t>96 : 80 : 112</a:t>
            </a:r>
          </a:p>
          <a:p>
            <a:endParaRPr lang="cs-CZ" sz="2400" dirty="0"/>
          </a:p>
          <a:p>
            <a:r>
              <a:rPr lang="cs-CZ" sz="2400" dirty="0" smtClean="0"/>
              <a:t>14 : 7 : 21</a:t>
            </a:r>
          </a:p>
          <a:p>
            <a:endParaRPr lang="cs-CZ" sz="2400" dirty="0"/>
          </a:p>
          <a:p>
            <a:r>
              <a:rPr lang="cs-CZ" sz="2400" dirty="0" smtClean="0"/>
              <a:t>200 : 150 : 350</a:t>
            </a:r>
          </a:p>
          <a:p>
            <a:endParaRPr lang="cs-CZ" sz="2400" dirty="0"/>
          </a:p>
          <a:p>
            <a:r>
              <a:rPr lang="cs-CZ" sz="2400" dirty="0" smtClean="0"/>
              <a:t>126 : 56 : 98</a:t>
            </a:r>
          </a:p>
          <a:p>
            <a:endParaRPr lang="cs-CZ" sz="2400" dirty="0"/>
          </a:p>
          <a:p>
            <a:r>
              <a:rPr lang="cs-CZ" sz="2400" dirty="0" smtClean="0"/>
              <a:t>0,4 : 0,8 : 1,6</a:t>
            </a:r>
          </a:p>
          <a:p>
            <a:endParaRPr lang="cs-CZ" sz="2400" dirty="0"/>
          </a:p>
          <a:p>
            <a:r>
              <a:rPr lang="cs-CZ" sz="2400" dirty="0" smtClean="0"/>
              <a:t>0,3 : 0,6 : 1,2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6016" y="908720"/>
            <a:ext cx="381642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: 3 : 2</a:t>
            </a:r>
          </a:p>
          <a:p>
            <a:endParaRPr lang="cs-CZ" sz="2400" b="1" dirty="0"/>
          </a:p>
          <a:p>
            <a:r>
              <a:rPr lang="cs-CZ" sz="2400" b="1" dirty="0" smtClean="0"/>
              <a:t>2 : 5 : 3</a:t>
            </a:r>
          </a:p>
          <a:p>
            <a:endParaRPr lang="cs-CZ" sz="2400" b="1" dirty="0"/>
          </a:p>
          <a:p>
            <a:r>
              <a:rPr lang="cs-CZ" sz="2400" b="1" dirty="0" smtClean="0"/>
              <a:t>6 : 5 : 7</a:t>
            </a:r>
          </a:p>
          <a:p>
            <a:endParaRPr lang="cs-CZ" sz="2400" b="1" dirty="0"/>
          </a:p>
          <a:p>
            <a:r>
              <a:rPr lang="cs-CZ" sz="2400" b="1" dirty="0" smtClean="0"/>
              <a:t>2 : 1 : 3</a:t>
            </a:r>
          </a:p>
          <a:p>
            <a:endParaRPr lang="cs-CZ" sz="2400" b="1" dirty="0"/>
          </a:p>
          <a:p>
            <a:r>
              <a:rPr lang="cs-CZ" sz="2400" b="1" dirty="0" smtClean="0"/>
              <a:t>4 : 3 : 7</a:t>
            </a:r>
          </a:p>
          <a:p>
            <a:endParaRPr lang="cs-CZ" sz="2400" b="1" dirty="0"/>
          </a:p>
          <a:p>
            <a:r>
              <a:rPr lang="cs-CZ" sz="2400" b="1" dirty="0" smtClean="0"/>
              <a:t>9 : 4 : 7</a:t>
            </a:r>
          </a:p>
          <a:p>
            <a:endParaRPr lang="cs-CZ" sz="2400" b="1" dirty="0"/>
          </a:p>
          <a:p>
            <a:r>
              <a:rPr lang="cs-CZ" sz="2400" b="1" dirty="0" smtClean="0"/>
              <a:t>1 : 2 : 4</a:t>
            </a:r>
          </a:p>
          <a:p>
            <a:endParaRPr lang="cs-CZ" sz="2400" b="1" dirty="0"/>
          </a:p>
          <a:p>
            <a:r>
              <a:rPr lang="cs-CZ" sz="2400" b="1" dirty="0" smtClean="0"/>
              <a:t>1 : 2 : 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85058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33265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Uprav postupné poměry na základní tvar: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124744"/>
            <a:ext cx="56166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: 16 : 8 : 32</a:t>
            </a:r>
          </a:p>
          <a:p>
            <a:endParaRPr lang="cs-CZ" sz="2400" dirty="0"/>
          </a:p>
          <a:p>
            <a:r>
              <a:rPr lang="cs-CZ" sz="2400" dirty="0" smtClean="0"/>
              <a:t>25 : 150 : 75 : 225</a:t>
            </a:r>
          </a:p>
          <a:p>
            <a:endParaRPr lang="cs-CZ" sz="2400" dirty="0"/>
          </a:p>
          <a:p>
            <a:r>
              <a:rPr lang="cs-CZ" sz="2400" dirty="0" smtClean="0"/>
              <a:t>40 : 5 : 45 : 15</a:t>
            </a:r>
          </a:p>
          <a:p>
            <a:endParaRPr lang="cs-CZ" sz="2400" dirty="0"/>
          </a:p>
          <a:p>
            <a:r>
              <a:rPr lang="cs-CZ" sz="2400" dirty="0" smtClean="0"/>
              <a:t>28 : 70 : 42 : 126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07707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Uprav postupné poměry na základní tvar: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7888" y="1148581"/>
            <a:ext cx="44561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1: 4 : 2 : 8</a:t>
            </a:r>
          </a:p>
          <a:p>
            <a:endParaRPr lang="cs-CZ" sz="2400" dirty="0"/>
          </a:p>
          <a:p>
            <a:r>
              <a:rPr lang="cs-CZ" sz="2400" dirty="0" smtClean="0"/>
              <a:t>1 : 6 : 3 : 9</a:t>
            </a:r>
          </a:p>
          <a:p>
            <a:endParaRPr lang="cs-CZ" sz="2400" dirty="0"/>
          </a:p>
          <a:p>
            <a:r>
              <a:rPr lang="cs-CZ" sz="2400" dirty="0" smtClean="0"/>
              <a:t>8 : 1 : 9 : 3</a:t>
            </a:r>
          </a:p>
          <a:p>
            <a:endParaRPr lang="cs-CZ" sz="2400" dirty="0"/>
          </a:p>
          <a:p>
            <a:r>
              <a:rPr lang="cs-CZ" sz="2400" dirty="0" smtClean="0"/>
              <a:t>2 : 5 : 3 : 9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72514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0,4 : 0,02 : 0,1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755576" y="5503815"/>
                <a:ext cx="1515608" cy="90178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503815"/>
                <a:ext cx="1515608" cy="90178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409319" y="472514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 : 1 : 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410216" y="572387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 : 40 </a:t>
            </a:r>
            <a:r>
              <a:rPr lang="cs-CZ" sz="2400" smtClean="0"/>
              <a:t>: 6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64809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3711" y="314380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 Postupný poměr 2 : 4 : 5 rozšiř: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7302" y="824418"/>
            <a:ext cx="16561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</a:t>
            </a:r>
          </a:p>
          <a:p>
            <a:endParaRPr lang="cs-CZ" sz="2000" dirty="0" smtClean="0"/>
          </a:p>
          <a:p>
            <a:r>
              <a:rPr lang="cs-CZ" sz="2000" dirty="0" smtClean="0"/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1868" y="2209453"/>
            <a:ext cx="40408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Uprav postupné poměry na základní tvar: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160" y="2920670"/>
            <a:ext cx="397935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 : 16 : 8 : 32</a:t>
            </a:r>
          </a:p>
          <a:p>
            <a:endParaRPr lang="cs-CZ" sz="2000" dirty="0"/>
          </a:p>
          <a:p>
            <a:r>
              <a:rPr lang="cs-CZ" sz="2000" dirty="0" smtClean="0"/>
              <a:t>25 : 150 : 75 : 225</a:t>
            </a:r>
          </a:p>
          <a:p>
            <a:endParaRPr lang="cs-CZ" sz="2000" dirty="0"/>
          </a:p>
          <a:p>
            <a:r>
              <a:rPr lang="cs-CZ" sz="2000" dirty="0" smtClean="0"/>
              <a:t>28 : 70 : 42 : 126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14380"/>
            <a:ext cx="41646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Uprav postupné poměry na základní tvar: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905113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0,4 : 0,02 : 0,1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5076056" y="1681643"/>
                <a:ext cx="1118768" cy="6705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000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i="1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000" i="1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681643"/>
                <a:ext cx="1118768" cy="6705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716016" y="2666529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 Postupný poměr 24 : 126 : 258 zkra</a:t>
            </a:r>
            <a:r>
              <a:rPr lang="cs-CZ" b="1" dirty="0"/>
              <a:t>ť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0357" y="3310649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</a:t>
            </a:r>
          </a:p>
          <a:p>
            <a:endParaRPr lang="cs-CZ" sz="2000" dirty="0"/>
          </a:p>
          <a:p>
            <a:r>
              <a:rPr lang="cs-CZ" sz="2000" dirty="0" smtClean="0"/>
              <a:t>6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64641" y="5017785"/>
            <a:ext cx="7571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 Pan Douda chce mezi své vnuky rozdělit 1 600 Kč. Částku jim rozdělí v poměru podle jejich věku. Dvěma vnukům je 15 let, zbývajícím 12 let a 6 let. Kolik korun dostane každý z chlapců?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14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„Základní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tvar postupného poměru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Poměr</Template>
  <TotalTime>1</TotalTime>
  <Words>463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Postupný poměr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Postupný poměr</dc:title>
  <dc:creator>Ludmilka</dc:creator>
  <cp:lastModifiedBy>Ludmila Pecháčková</cp:lastModifiedBy>
  <cp:revision>5</cp:revision>
  <dcterms:created xsi:type="dcterms:W3CDTF">2013-04-21T10:12:17Z</dcterms:created>
  <dcterms:modified xsi:type="dcterms:W3CDTF">2013-05-03T11:42:45Z</dcterms:modified>
</cp:coreProperties>
</file>