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2564904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sz="7200" dirty="0" smtClean="0"/>
              <a:t>Dělitelnost </a:t>
            </a:r>
            <a:r>
              <a:rPr lang="cs-CZ" sz="2800" dirty="0" smtClean="0"/>
              <a:t>násobek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902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Dělitelnost –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násobek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dirty="0" smtClean="0">
                <a:latin typeface="Calibri"/>
              </a:rPr>
              <a:t>57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err="1" smtClean="0">
                <a:latin typeface="Calibri"/>
              </a:rPr>
              <a:t>Delitelnost_nasobek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328645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755576" y="764704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Násobek: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412776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Násobky jsou taková čísla, která můžeme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DĚLIT</a:t>
            </a:r>
            <a:r>
              <a:rPr lang="cs-CZ" sz="2000" dirty="0" smtClean="0"/>
              <a:t> stejným číslem.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65952" y="2042605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7900" y="3285123"/>
            <a:ext cx="28803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Násobky čísla 9: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16462" y="1849431"/>
            <a:ext cx="1375698" cy="461665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16462" y="2608679"/>
            <a:ext cx="1545616" cy="461665"/>
          </a:xfrm>
          <a:prstGeom prst="rect">
            <a:avLst/>
          </a:prstGeom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16462" y="3315077"/>
            <a:ext cx="1545616" cy="461665"/>
          </a:xfrm>
          <a:prstGeom prst="rect">
            <a:avLst/>
          </a:prstGeom>
          <a:blipFill rotWithShape="1">
            <a:blip r:embed="rId4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54457" y="4859561"/>
            <a:ext cx="1545616" cy="461665"/>
          </a:xfrm>
          <a:prstGeom prst="rect">
            <a:avLst/>
          </a:prstGeom>
          <a:blipFill rotWithShape="1">
            <a:blip r:embed="rId5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16461" y="4041029"/>
            <a:ext cx="1545616" cy="461665"/>
          </a:xfrm>
          <a:prstGeom prst="rect">
            <a:avLst/>
          </a:prstGeom>
          <a:blipFill rotWithShape="1">
            <a:blip r:embed="rId6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281077" y="3008123"/>
            <a:ext cx="2232248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Čísla 9, 18, 27, 36, 45,… jsou NÁSOBKY devíti.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99979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52736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Vypiš všechny násobky čísla 6, které jsou větší než 50 a menší než 100.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3859" y="3130611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Vypiš všechny násobky čísla 12, které jsou větší než 10 a menší než 150.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18855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Vypiš všechny násobky čísla 2, které jsou mezi čísly 40 a 60.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7083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548680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Vypiš trojnásobky čísel: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1124744"/>
            <a:ext cx="122413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</a:t>
            </a:r>
          </a:p>
          <a:p>
            <a:endParaRPr lang="cs-CZ" sz="2000" b="1" dirty="0"/>
          </a:p>
          <a:p>
            <a:r>
              <a:rPr lang="cs-CZ" sz="2000" b="1" dirty="0" smtClean="0"/>
              <a:t>6</a:t>
            </a:r>
          </a:p>
          <a:p>
            <a:endParaRPr lang="cs-CZ" sz="2000" b="1" dirty="0"/>
          </a:p>
          <a:p>
            <a:r>
              <a:rPr lang="cs-CZ" sz="2000" b="1" dirty="0" smtClean="0"/>
              <a:t>20</a:t>
            </a:r>
          </a:p>
          <a:p>
            <a:endParaRPr lang="cs-CZ" sz="2000" b="1" dirty="0"/>
          </a:p>
          <a:p>
            <a:r>
              <a:rPr lang="cs-CZ" sz="2000" b="1" dirty="0" smtClean="0"/>
              <a:t>15</a:t>
            </a:r>
          </a:p>
          <a:p>
            <a:endParaRPr lang="cs-CZ" sz="2000" b="1" dirty="0"/>
          </a:p>
          <a:p>
            <a:r>
              <a:rPr lang="cs-CZ" sz="2000" b="1" dirty="0" smtClean="0"/>
              <a:t>300</a:t>
            </a:r>
          </a:p>
          <a:p>
            <a:endParaRPr lang="cs-CZ" sz="2000" b="1" dirty="0"/>
          </a:p>
          <a:p>
            <a:r>
              <a:rPr lang="cs-CZ" sz="2000" b="1" dirty="0" smtClean="0"/>
              <a:t>155</a:t>
            </a:r>
          </a:p>
          <a:p>
            <a:endParaRPr lang="cs-CZ" sz="2000" b="1" dirty="0"/>
          </a:p>
          <a:p>
            <a:r>
              <a:rPr lang="cs-CZ" sz="2000" b="1" dirty="0" smtClean="0"/>
              <a:t>1523</a:t>
            </a:r>
          </a:p>
          <a:p>
            <a:endParaRPr lang="cs-CZ" sz="2000" b="1" dirty="0"/>
          </a:p>
          <a:p>
            <a:r>
              <a:rPr lang="cs-CZ" sz="2000" b="1" dirty="0" smtClean="0"/>
              <a:t>18</a:t>
            </a:r>
          </a:p>
          <a:p>
            <a:endParaRPr lang="cs-CZ" sz="2000" b="1" dirty="0"/>
          </a:p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6648" y="1124744"/>
            <a:ext cx="122413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</a:t>
            </a:r>
          </a:p>
          <a:p>
            <a:endParaRPr lang="cs-CZ" sz="2000" b="1" dirty="0"/>
          </a:p>
          <a:p>
            <a:r>
              <a:rPr lang="cs-CZ" sz="2000" b="1" dirty="0" smtClean="0"/>
              <a:t>18</a:t>
            </a:r>
          </a:p>
          <a:p>
            <a:endParaRPr lang="cs-CZ" sz="2000" b="1" dirty="0"/>
          </a:p>
          <a:p>
            <a:r>
              <a:rPr lang="cs-CZ" sz="2000" b="1" dirty="0" smtClean="0"/>
              <a:t>60</a:t>
            </a:r>
          </a:p>
          <a:p>
            <a:endParaRPr lang="cs-CZ" sz="2000" b="1" dirty="0"/>
          </a:p>
          <a:p>
            <a:r>
              <a:rPr lang="cs-CZ" sz="2000" b="1" dirty="0" smtClean="0"/>
              <a:t>45</a:t>
            </a:r>
          </a:p>
          <a:p>
            <a:endParaRPr lang="cs-CZ" sz="2000" b="1" dirty="0"/>
          </a:p>
          <a:p>
            <a:r>
              <a:rPr lang="cs-CZ" sz="2000" b="1" dirty="0" smtClean="0"/>
              <a:t>900</a:t>
            </a:r>
          </a:p>
          <a:p>
            <a:endParaRPr lang="cs-CZ" sz="2000" b="1" dirty="0"/>
          </a:p>
          <a:p>
            <a:r>
              <a:rPr lang="cs-CZ" sz="2000" b="1" dirty="0" smtClean="0"/>
              <a:t>465</a:t>
            </a:r>
          </a:p>
          <a:p>
            <a:endParaRPr lang="cs-CZ" sz="2000" b="1" dirty="0"/>
          </a:p>
          <a:p>
            <a:r>
              <a:rPr lang="cs-CZ" sz="2000" b="1" dirty="0" smtClean="0"/>
              <a:t>4569</a:t>
            </a:r>
          </a:p>
          <a:p>
            <a:endParaRPr lang="cs-CZ" sz="2000" b="1" dirty="0"/>
          </a:p>
          <a:p>
            <a:r>
              <a:rPr lang="cs-CZ" sz="2000" b="1" dirty="0" smtClean="0"/>
              <a:t>54</a:t>
            </a:r>
          </a:p>
          <a:p>
            <a:endParaRPr lang="cs-CZ" sz="2000" b="1" dirty="0"/>
          </a:p>
          <a:p>
            <a:r>
              <a:rPr lang="cs-CZ" sz="2000" b="1" dirty="0" smtClean="0"/>
              <a:t>48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75199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šestý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„Dělitelnost přirozených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čísel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 II.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1241110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</TotalTime>
  <Words>192</Words>
  <Application>Microsoft Office PowerPoint</Application>
  <PresentationFormat>Předvádění na obrazovce (4:3)</PresentationFormat>
  <Paragraphs>70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Dělitelnost násobek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Dělitelnost</dc:title>
  <cp:lastModifiedBy>Ludmila Pecháčková</cp:lastModifiedBy>
  <cp:revision>2</cp:revision>
  <dcterms:modified xsi:type="dcterms:W3CDTF">2013-05-03T11:46:46Z</dcterms:modified>
</cp:coreProperties>
</file>