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331640" y="2636912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sz="6000" dirty="0" smtClean="0"/>
              <a:t>Převrácený poměr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5795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latin typeface="Calibri"/>
              </a:rPr>
              <a:t>Převrácený poměr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58_Prevraceny_pomer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34017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0171" y="341688"/>
            <a:ext cx="2445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poměr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1355" y="1838410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 : </a:t>
            </a:r>
            <a:r>
              <a:rPr lang="cs-CZ" sz="2000" b="1" dirty="0"/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64798" y="1833590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 : 1</a:t>
            </a:r>
            <a:endParaRPr lang="cs-CZ" sz="2000" b="1" dirty="0"/>
          </a:p>
        </p:txBody>
      </p:sp>
      <p:pic>
        <p:nvPicPr>
          <p:cNvPr id="8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851" y="4005064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03" y="3988395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807" y="2503850"/>
            <a:ext cx="11383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472" y="2512005"/>
            <a:ext cx="11383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094" y="2512005"/>
            <a:ext cx="11383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137" y="2512005"/>
            <a:ext cx="11383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923" y="3988395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851" y="3988395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835696" y="95779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 : b		</a:t>
            </a:r>
            <a:r>
              <a:rPr lang="cs-CZ" sz="2400" b="1" dirty="0" smtClean="0"/>
              <a:t>má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637" y="971815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 : 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01135" y="35571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převrácený poměr: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2008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3946" y="64275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Vždy musí být dodrženo pořadí členů poměru, protože: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12776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Smícháme mouku s vodou v poměru 1 : 2,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6456" y="1412776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smícháme mouku s vodou v poměru 2 : 1.</a:t>
            </a:r>
            <a:endParaRPr lang="cs-CZ" sz="2000" b="1" dirty="0"/>
          </a:p>
        </p:txBody>
      </p:sp>
      <p:pic>
        <p:nvPicPr>
          <p:cNvPr id="1026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32108"/>
            <a:ext cx="2016000" cy="1912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291" y="418196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428" y="43434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echackova\AppData\Local\Microsoft\Windows\Temporary Internet Files\Content.IE5\UXYSXYD9\MC90044175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8" y="43434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936" y="2304227"/>
            <a:ext cx="2016000" cy="1912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echackova\AppData\Local\Microsoft\Windows\Temporary Internet Files\Content.IE5\TPTFV0QP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256" y="2347700"/>
            <a:ext cx="2016000" cy="1912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76694" y="4696256"/>
            <a:ext cx="2679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něco jiného než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267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„Poměr“.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304063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0</TotalTime>
  <Words>137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Převrácený poměr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Převrácený poměr</dc:title>
  <cp:lastModifiedBy>Ludmila Pecháčková</cp:lastModifiedBy>
  <cp:revision>2</cp:revision>
  <dcterms:modified xsi:type="dcterms:W3CDTF">2013-05-03T11:47:56Z</dcterms:modified>
</cp:coreProperties>
</file>