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068960"/>
            <a:ext cx="7704856" cy="1222375"/>
          </a:xfrm>
        </p:spPr>
        <p:txBody>
          <a:bodyPr>
            <a:normAutofit/>
          </a:bodyPr>
          <a:lstStyle/>
          <a:p>
            <a:r>
              <a:rPr lang="cs-CZ" sz="40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Dělení </a:t>
            </a:r>
            <a:r>
              <a:rPr lang="cs-CZ" sz="4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desetinných</a:t>
            </a:r>
            <a:r>
              <a:rPr lang="cs-CZ" sz="40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čísel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číslem přirozeným</a:t>
            </a: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1192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251520" y="2060848"/>
            <a:ext cx="8712968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Desetinná čísla</a:t>
            </a:r>
            <a:r>
              <a:rPr kumimoji="0" lang="cs-CZ" sz="3200" i="0" u="none" strike="noStrike" kern="1200" normalizeH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 – dělení desetinného čísla číslem přirozeným</a:t>
            </a: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Autor:  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VY_32_INOVACE_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/>
              </a:rPr>
              <a:t>59</a:t>
            </a:r>
            <a:r>
              <a:rPr kumimoji="0" lang="cs-CZ" sz="3200" i="0" u="none" strike="noStrike" kern="1200" normalizeH="0" baseline="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uLnTx/>
                <a:uFillTx/>
                <a:latin typeface="Calibri"/>
              </a:rPr>
              <a:t>_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alibri"/>
              </a:rPr>
              <a:t>Desetinna_cisla_deleni_2</a:t>
            </a: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i="0" u="none" strike="noStrike" kern="1200" normalizeH="0" baseline="0" noProof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Calibri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229393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/>
          <p:cNvGrpSpPr/>
          <p:nvPr/>
        </p:nvGrpSpPr>
        <p:grpSpPr>
          <a:xfrm>
            <a:off x="467544" y="1340768"/>
            <a:ext cx="3024336" cy="4896544"/>
            <a:chOff x="827584" y="836712"/>
            <a:chExt cx="3960440" cy="4896544"/>
          </a:xfrm>
          <a:solidFill>
            <a:schemeClr val="accent2">
              <a:lumMod val="60000"/>
              <a:lumOff val="40000"/>
            </a:schemeClr>
          </a:solidFill>
        </p:grpSpPr>
        <p:sp>
          <p:nvSpPr>
            <p:cNvPr id="5" name="Obdélník 4"/>
            <p:cNvSpPr/>
            <p:nvPr/>
          </p:nvSpPr>
          <p:spPr>
            <a:xfrm>
              <a:off x="827584" y="836712"/>
              <a:ext cx="3960440" cy="4896544"/>
            </a:xfrm>
            <a:prstGeom prst="rect">
              <a:avLst/>
            </a:prstGeom>
            <a:ln/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800" b="1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827584" y="2060848"/>
              <a:ext cx="3960440" cy="0"/>
            </a:xfrm>
            <a:prstGeom prst="line">
              <a:avLst/>
            </a:prstGeom>
            <a:ln/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</p:cxnSp>
        <p:cxnSp>
          <p:nvCxnSpPr>
            <p:cNvPr id="9" name="Přímá spojovací čára 8"/>
            <p:cNvCxnSpPr>
              <a:stCxn id="5" idx="1"/>
              <a:endCxn id="5" idx="3"/>
            </p:cNvCxnSpPr>
            <p:nvPr/>
          </p:nvCxnSpPr>
          <p:spPr>
            <a:xfrm>
              <a:off x="827584" y="3284984"/>
              <a:ext cx="3960440" cy="0"/>
            </a:xfrm>
            <a:prstGeom prst="line">
              <a:avLst/>
            </a:prstGeom>
            <a:ln/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827584" y="4509120"/>
              <a:ext cx="3960440" cy="0"/>
            </a:xfrm>
            <a:prstGeom prst="line">
              <a:avLst/>
            </a:prstGeom>
            <a:ln/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</p:cxnSp>
      </p:grpSp>
      <p:cxnSp>
        <p:nvCxnSpPr>
          <p:cNvPr id="13" name="Přímá spojovací čára 12"/>
          <p:cNvCxnSpPr>
            <a:stCxn id="5" idx="0"/>
            <a:endCxn id="5" idx="0"/>
          </p:cNvCxnSpPr>
          <p:nvPr/>
        </p:nvCxnSpPr>
        <p:spPr>
          <a:xfrm>
            <a:off x="1979712" y="134076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4355976" y="1340768"/>
            <a:ext cx="2592288" cy="1008112"/>
          </a:xfrm>
          <a:prstGeom prst="ellips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rgbClr val="00FF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995936" y="2636912"/>
            <a:ext cx="2592288" cy="1008112"/>
          </a:xfrm>
          <a:prstGeom prst="ellips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rgbClr val="00FF00"/>
              </a:solidFill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3923928" y="3933056"/>
            <a:ext cx="2592288" cy="1008112"/>
          </a:xfrm>
          <a:prstGeom prst="ellips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rgbClr val="00FF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4427984" y="5229200"/>
            <a:ext cx="2592288" cy="1008112"/>
          </a:xfrm>
          <a:prstGeom prst="ellipse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>
              <a:solidFill>
                <a:srgbClr val="00FF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6804248" y="3068960"/>
            <a:ext cx="2160240" cy="1440160"/>
          </a:xfrm>
          <a:prstGeom prst="ellipse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27584" y="1628800"/>
            <a:ext cx="2297710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16,25 : 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971600" y="2924944"/>
            <a:ext cx="272321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256,62 : 8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99992" y="287935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32,077 5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27584" y="4005064"/>
            <a:ext cx="2723212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150,015 : 3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04731" y="4108460"/>
            <a:ext cx="2127509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50,005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99591" y="5229200"/>
            <a:ext cx="2553011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86,444 : 4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78199" y="5445224"/>
            <a:ext cx="2042409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21,611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148064" y="1484784"/>
            <a:ext cx="1787108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3,25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cxnSp>
        <p:nvCxnSpPr>
          <p:cNvPr id="30" name="Přímá spojovací šipka 29"/>
          <p:cNvCxnSpPr>
            <a:endCxn id="15" idx="2"/>
          </p:cNvCxnSpPr>
          <p:nvPr/>
        </p:nvCxnSpPr>
        <p:spPr>
          <a:xfrm flipV="1">
            <a:off x="3491880" y="1844824"/>
            <a:ext cx="864096" cy="2160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>
            <a:endCxn id="17" idx="2"/>
          </p:cNvCxnSpPr>
          <p:nvPr/>
        </p:nvCxnSpPr>
        <p:spPr>
          <a:xfrm>
            <a:off x="3491880" y="2780928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>
            <a:endCxn id="18" idx="2"/>
          </p:cNvCxnSpPr>
          <p:nvPr/>
        </p:nvCxnSpPr>
        <p:spPr>
          <a:xfrm flipV="1">
            <a:off x="3491880" y="4437112"/>
            <a:ext cx="432048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36" name="Přímá spojovací šipka 35"/>
          <p:cNvCxnSpPr>
            <a:endCxn id="19" idx="2"/>
          </p:cNvCxnSpPr>
          <p:nvPr/>
        </p:nvCxnSpPr>
        <p:spPr>
          <a:xfrm>
            <a:off x="3491880" y="5589240"/>
            <a:ext cx="936104" cy="14401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>
            <a:endCxn id="20" idx="3"/>
          </p:cNvCxnSpPr>
          <p:nvPr/>
        </p:nvCxnSpPr>
        <p:spPr>
          <a:xfrm flipV="1">
            <a:off x="6516216" y="4298214"/>
            <a:ext cx="604392" cy="1388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>
            <a:endCxn id="20" idx="1"/>
          </p:cNvCxnSpPr>
          <p:nvPr/>
        </p:nvCxnSpPr>
        <p:spPr>
          <a:xfrm>
            <a:off x="6588224" y="3140968"/>
            <a:ext cx="532384" cy="13889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>
            <a:endCxn id="20" idx="0"/>
          </p:cNvCxnSpPr>
          <p:nvPr/>
        </p:nvCxnSpPr>
        <p:spPr>
          <a:xfrm>
            <a:off x="6948264" y="1844824"/>
            <a:ext cx="936104" cy="122413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>
            <a:endCxn id="20" idx="4"/>
          </p:cNvCxnSpPr>
          <p:nvPr/>
        </p:nvCxnSpPr>
        <p:spPr>
          <a:xfrm flipV="1">
            <a:off x="7020272" y="4509120"/>
            <a:ext cx="864096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59" name="TextovéPole 58"/>
          <p:cNvSpPr txBox="1"/>
          <p:nvPr/>
        </p:nvSpPr>
        <p:spPr>
          <a:xfrm>
            <a:off x="6948264" y="350100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28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106,943 5</a:t>
            </a:r>
            <a:endParaRPr lang="cs-CZ" sz="28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2476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0" dur="2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7" grpId="0" animBg="1"/>
      <p:bldP spid="18" grpId="0" animBg="1"/>
      <p:bldP spid="19" grpId="0" animBg="1"/>
      <p:bldP spid="20" grpId="0" animBg="1"/>
      <p:bldP spid="21" grpId="0" build="allAtOnce"/>
      <p:bldP spid="22" grpId="0" build="allAtOnce"/>
      <p:bldP spid="23" grpId="0" build="allAtOnce"/>
      <p:bldP spid="24" grpId="0" build="allAtOnce"/>
      <p:bldP spid="25" grpId="0" build="allAtOnce"/>
      <p:bldP spid="26" grpId="0" build="allAtOnce"/>
      <p:bldP spid="27" grpId="0" build="allAtOnce"/>
      <p:bldP spid="28" grpId="0" build="allAtOnce"/>
      <p:bldP spid="59" grpId="0"/>
      <p:bldP spid="59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šestý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„Dělení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desetinných čísel číslem přirozeným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 II.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1351003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TC101859861[[fn=Veletrh]]</Template>
  <TotalTime>5</TotalTime>
  <Words>119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Tradeshow</vt:lpstr>
      <vt:lpstr>Dělení desetinných čísel číslem přirozeným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 desetinných čísel číslem přirozeným</dc:title>
  <dc:creator>Veronika Dočkalová</dc:creator>
  <cp:lastModifiedBy>Ludmila Pecháčková</cp:lastModifiedBy>
  <cp:revision>3</cp:revision>
  <dcterms:created xsi:type="dcterms:W3CDTF">2013-05-03T08:35:12Z</dcterms:created>
  <dcterms:modified xsi:type="dcterms:W3CDTF">2013-05-03T10:56:48Z</dcterms:modified>
</cp:coreProperties>
</file>