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2" r:id="rId2"/>
    <p:sldId id="258" r:id="rId3"/>
    <p:sldId id="259" r:id="rId4"/>
    <p:sldId id="260" r:id="rId5"/>
    <p:sldId id="261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964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POČETNÍ VÝKONY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>
                <a:latin typeface="Arial" pitchFamily="34" charset="0"/>
                <a:cs typeface="Arial" pitchFamily="34" charset="0"/>
              </a:rPr>
              <a:t>VY_32_INOVACE_ M.4.A.01_pocetni_vykony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výkony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matematiky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01.11. 2011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36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36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6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SČÍTANEC + </a:t>
            </a:r>
            <a:r>
              <a:rPr lang="cs-CZ" sz="3600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SČÍTANEC</a:t>
            </a:r>
            <a:r>
              <a:rPr lang="cs-CZ" sz="36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= SOUČET</a:t>
            </a:r>
          </a:p>
          <a:p>
            <a:pPr>
              <a:buNone/>
            </a:pPr>
            <a:endParaRPr lang="cs-CZ" sz="36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3     +     </a:t>
            </a:r>
            <a:r>
              <a:rPr lang="cs-CZ" sz="6000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   =   6</a:t>
            </a:r>
            <a:endParaRPr lang="cs-CZ" sz="36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36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MENŠENEC – MENŠITEL = ROZDÍL</a:t>
            </a:r>
          </a:p>
          <a:p>
            <a:pPr algn="ctr">
              <a:buNone/>
            </a:pPr>
            <a:endParaRPr lang="cs-CZ" sz="36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8      –     2    =    6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ČINITEL . ČINITEL = SOUČIN</a:t>
            </a:r>
          </a:p>
          <a:p>
            <a:pPr algn="ctr"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3   .    2   =    6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DĚLENEC : DĚLITEL = PODÍL</a:t>
            </a:r>
          </a:p>
          <a:p>
            <a:pPr algn="ctr">
              <a:buNone/>
            </a:pPr>
            <a:endParaRPr lang="cs-CZ" sz="36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6    :    2   =  3</a:t>
            </a:r>
            <a:endParaRPr lang="cs-CZ" sz="60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i="1" dirty="0" smtClean="0"/>
              <a:t>Matematika a její aplikace pro 4. ročník, 1. díl</a:t>
            </a:r>
            <a:r>
              <a:rPr lang="cs-CZ" dirty="0" smtClean="0"/>
              <a:t>, Praha: </a:t>
            </a:r>
            <a:r>
              <a:rPr lang="cs-CZ" dirty="0" err="1" smtClean="0"/>
              <a:t>Prodos</a:t>
            </a:r>
            <a:r>
              <a:rPr lang="cs-CZ" smtClean="0"/>
              <a:t> 2010,                      ISBN 978-80-7230-203-1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110877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naučíme žáky početní pojmy.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 Pracovní sešit – str. 21,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závěru hodiny žáci vypočítají příklady       z připraveného testu – samostatná práce   do školních sešitů.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88</TotalTime>
  <Words>152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  Název školy:  ZŠ Štětí, Ostrovní 300 Autor:  Mgr. Ilona Stieranková Název materiálu: POČETNÍ VÝKONY VY_32_INOVACE_ M.4.A.01_pocetni_vykony Název: Početní výkony Číslo operačního programu: CZ.1.07/1.4.00/21.1693 Název projektu: PRIMA ŠKOLA </vt:lpstr>
      <vt:lpstr>POČETNÍ VÝKONY</vt:lpstr>
      <vt:lpstr>POČETNÍ VÝKONY</vt:lpstr>
      <vt:lpstr>POČETNÍ VÝKONY</vt:lpstr>
      <vt:lpstr>POČETNÍ VÝKONY</vt:lpstr>
      <vt:lpstr>POČETNÍ VÝKONY</vt:lpstr>
      <vt:lpstr>POČETNÍ VÝKONY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14</cp:revision>
  <dcterms:created xsi:type="dcterms:W3CDTF">2011-11-06T14:13:52Z</dcterms:created>
  <dcterms:modified xsi:type="dcterms:W3CDTF">2012-03-13T18:05:13Z</dcterms:modified>
</cp:coreProperties>
</file>