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35"/>
  </p:notesMasterIdLst>
  <p:sldIdLst>
    <p:sldId id="301" r:id="rId2"/>
    <p:sldId id="256" r:id="rId3"/>
    <p:sldId id="257" r:id="rId4"/>
    <p:sldId id="258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59" r:id="rId24"/>
    <p:sldId id="260" r:id="rId25"/>
    <p:sldId id="261" r:id="rId26"/>
    <p:sldId id="262" r:id="rId27"/>
    <p:sldId id="263" r:id="rId28"/>
    <p:sldId id="264" r:id="rId29"/>
    <p:sldId id="265" r:id="rId30"/>
    <p:sldId id="266" r:id="rId31"/>
    <p:sldId id="267" r:id="rId32"/>
    <p:sldId id="295" r:id="rId33"/>
    <p:sldId id="294" r:id="rId3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1C1C"/>
    <a:srgbClr val="FF0000"/>
    <a:srgbClr val="BDE4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18" autoAdjust="0"/>
    <p:restoredTop sz="94849" autoAdjust="0"/>
  </p:normalViewPr>
  <p:slideViewPr>
    <p:cSldViewPr>
      <p:cViewPr>
        <p:scale>
          <a:sx n="100" d="100"/>
          <a:sy n="100" d="100"/>
        </p:scale>
        <p:origin x="-372" y="4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5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A055B0-746F-4851-A45E-A6FAD0019D3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94843-BD69-46EF-818C-ABE48983D6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132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94843-BD69-46EF-818C-ABE48983D60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441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fld id="{D42B53D6-5E05-4A0F-8E7E-D624F90EF9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AAA47A-204B-4BAD-AFB8-709C6D4A661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F65097-3C84-4A5C-B742-6E6FCF2492F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87C32C-5B81-4D75-B71F-79BD182E68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C11167-E961-4A96-B35C-9BF414A2E23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5C4123-9473-45C3-A6F8-6D77E61240E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F7F03E-DABD-40AA-A78C-0AFEEBDBB5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B82453-8423-420B-BDC5-77F88D5D2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8DA80A-3F40-4F8E-8C36-E39D06B800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BF0A5-D598-44F1-8092-6952CB483A8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F00F80-4210-437E-9BB5-54A6AE52BA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AAEF684E-A170-4146-9227-E32B569409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8.xml"/><Relationship Id="rId18" Type="http://schemas.openxmlformats.org/officeDocument/2006/relationships/slide" Target="slide23.xml"/><Relationship Id="rId26" Type="http://schemas.openxmlformats.org/officeDocument/2006/relationships/slide" Target="slide28.xml"/><Relationship Id="rId3" Type="http://schemas.openxmlformats.org/officeDocument/2006/relationships/slide" Target="slide4.xml"/><Relationship Id="rId21" Type="http://schemas.openxmlformats.org/officeDocument/2006/relationships/slide" Target="slide20.xml"/><Relationship Id="rId7" Type="http://schemas.openxmlformats.org/officeDocument/2006/relationships/slide" Target="slide8.xml"/><Relationship Id="rId12" Type="http://schemas.openxmlformats.org/officeDocument/2006/relationships/slide" Target="slide10.xml"/><Relationship Id="rId17" Type="http://schemas.openxmlformats.org/officeDocument/2006/relationships/slide" Target="slide24.xml"/><Relationship Id="rId25" Type="http://schemas.openxmlformats.org/officeDocument/2006/relationships/slide" Target="slide29.xml"/><Relationship Id="rId2" Type="http://schemas.openxmlformats.org/officeDocument/2006/relationships/slide" Target="slide16.xml"/><Relationship Id="rId16" Type="http://schemas.openxmlformats.org/officeDocument/2006/relationships/slide" Target="slide14.xml"/><Relationship Id="rId20" Type="http://schemas.openxmlformats.org/officeDocument/2006/relationships/slide" Target="slide21.xml"/><Relationship Id="rId29" Type="http://schemas.openxmlformats.org/officeDocument/2006/relationships/slide" Target="slide2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1.xml"/><Relationship Id="rId24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5.xml"/><Relationship Id="rId23" Type="http://schemas.openxmlformats.org/officeDocument/2006/relationships/slide" Target="slide30.xml"/><Relationship Id="rId28" Type="http://schemas.openxmlformats.org/officeDocument/2006/relationships/slide" Target="slide26.xml"/><Relationship Id="rId10" Type="http://schemas.openxmlformats.org/officeDocument/2006/relationships/slide" Target="slide12.xml"/><Relationship Id="rId19" Type="http://schemas.openxmlformats.org/officeDocument/2006/relationships/slide" Target="slide22.xml"/><Relationship Id="rId4" Type="http://schemas.openxmlformats.org/officeDocument/2006/relationships/slide" Target="slide6.xml"/><Relationship Id="rId9" Type="http://schemas.openxmlformats.org/officeDocument/2006/relationships/slide" Target="slide13.xml"/><Relationship Id="rId14" Type="http://schemas.openxmlformats.org/officeDocument/2006/relationships/slide" Target="slide17.xml"/><Relationship Id="rId22" Type="http://schemas.openxmlformats.org/officeDocument/2006/relationships/slide" Target="slide19.xml"/><Relationship Id="rId27" Type="http://schemas.openxmlformats.org/officeDocument/2006/relationships/slide" Target="slide2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5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5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463"/>
            <a:ext cx="9144000" cy="6875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4"/>
          <p:cNvSpPr>
            <a:spLocks noChangeArrowheads="1"/>
          </p:cNvSpPr>
          <p:nvPr/>
        </p:nvSpPr>
        <p:spPr bwMode="auto">
          <a:xfrm>
            <a:off x="2987675" y="2636838"/>
            <a:ext cx="27908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>
                <a:latin typeface="Bookman Old Style" pitchFamily="18" charset="0"/>
              </a:rPr>
              <a:t> Mgr. Lenka Vrzáňová</a:t>
            </a:r>
            <a:endParaRPr lang="cs-CZ"/>
          </a:p>
        </p:txBody>
      </p:sp>
      <p:sp>
        <p:nvSpPr>
          <p:cNvPr id="8" name="Obdélník 5"/>
          <p:cNvSpPr>
            <a:spLocks noChangeArrowheads="1"/>
          </p:cNvSpPr>
          <p:nvPr/>
        </p:nvSpPr>
        <p:spPr bwMode="auto">
          <a:xfrm>
            <a:off x="3074988" y="3106738"/>
            <a:ext cx="56165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VY_32_INOVACE_5B_O9_JAZZ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9" name="Obdélník 3"/>
          <p:cNvSpPr>
            <a:spLocks noChangeArrowheads="1"/>
          </p:cNvSpPr>
          <p:nvPr/>
        </p:nvSpPr>
        <p:spPr bwMode="auto">
          <a:xfrm>
            <a:off x="3103563" y="3644900"/>
            <a:ext cx="457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Dějiny hudby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0" name="Obdélník 4"/>
          <p:cNvSpPr>
            <a:spLocks noChangeArrowheads="1"/>
          </p:cNvSpPr>
          <p:nvPr/>
        </p:nvSpPr>
        <p:spPr bwMode="auto">
          <a:xfrm>
            <a:off x="3092450" y="4213225"/>
            <a:ext cx="457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8. ročník</a:t>
            </a:r>
          </a:p>
        </p:txBody>
      </p:sp>
      <p:sp>
        <p:nvSpPr>
          <p:cNvPr id="11" name="Obdélník 6"/>
          <p:cNvSpPr>
            <a:spLocks noChangeArrowheads="1"/>
          </p:cNvSpPr>
          <p:nvPr/>
        </p:nvSpPr>
        <p:spPr bwMode="auto">
          <a:xfrm>
            <a:off x="3103563" y="4724400"/>
            <a:ext cx="4572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27. </a:t>
            </a:r>
            <a:r>
              <a:rPr lang="cs-CZ" b="1" dirty="0" smtClean="0">
                <a:latin typeface="Bookman Old Style" pitchFamily="18" charset="0"/>
              </a:rPr>
              <a:t>ledna 2013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2" name="Obdélník 7"/>
          <p:cNvSpPr>
            <a:spLocks noChangeArrowheads="1"/>
          </p:cNvSpPr>
          <p:nvPr/>
        </p:nvSpPr>
        <p:spPr bwMode="auto">
          <a:xfrm>
            <a:off x="3140074" y="5157192"/>
            <a:ext cx="568039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Materiál obsahuje opakování formou hry AZ kvíz, ve které jsou obsaženy otázky z oblasti jazzové hudby. .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3" name="Obdélník 8"/>
          <p:cNvSpPr>
            <a:spLocks noChangeArrowheads="1"/>
          </p:cNvSpPr>
          <p:nvPr/>
        </p:nvSpPr>
        <p:spPr bwMode="auto">
          <a:xfrm>
            <a:off x="3140074" y="6080522"/>
            <a:ext cx="4572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Opakování formou známé hry s tematikou jazzu.</a:t>
            </a:r>
            <a:endParaRPr lang="cs-CZ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208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03275" y="692150"/>
            <a:ext cx="7702550" cy="207168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8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8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AZ KVÍZ JAZZ</a:t>
            </a:r>
          </a:p>
        </p:txBody>
      </p:sp>
      <p:sp>
        <p:nvSpPr>
          <p:cNvPr id="2051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619672" y="3933056"/>
            <a:ext cx="1728788" cy="936625"/>
          </a:xfrm>
          <a:prstGeom prst="actionButtonBlank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sz="4400" b="1" u="sng" dirty="0">
                <a:solidFill>
                  <a:schemeClr val="accent1">
                    <a:lumMod val="50000"/>
                  </a:schemeClr>
                </a:solidFill>
              </a:rPr>
              <a:t>Hra</a:t>
            </a:r>
          </a:p>
        </p:txBody>
      </p:sp>
      <p:sp>
        <p:nvSpPr>
          <p:cNvPr id="2052" name="AutoShape 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156176" y="3933055"/>
            <a:ext cx="1728788" cy="936625"/>
          </a:xfrm>
          <a:prstGeom prst="actionButtonBlank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sz="4400" b="1" dirty="0">
                <a:solidFill>
                  <a:srgbClr val="FF0000"/>
                </a:solidFill>
                <a:hlinkClick r:id="rId2" action="ppaction://hlinksldjump"/>
              </a:rPr>
              <a:t>Návod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AutoShape 16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13</a:t>
            </a:r>
          </a:p>
        </p:txBody>
      </p:sp>
      <p:sp>
        <p:nvSpPr>
          <p:cNvPr id="3155" name="AutoShape 83"/>
          <p:cNvSpPr>
            <a:spLocks noChangeArrowheads="1"/>
          </p:cNvSpPr>
          <p:nvPr/>
        </p:nvSpPr>
        <p:spPr bwMode="auto">
          <a:xfrm rot="5400000">
            <a:off x="3706813" y="364807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83" name="AutoShape 111"/>
          <p:cNvSpPr>
            <a:spLocks noChangeArrowheads="1"/>
          </p:cNvSpPr>
          <p:nvPr/>
        </p:nvSpPr>
        <p:spPr bwMode="auto">
          <a:xfrm rot="5400000">
            <a:off x="37147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211" name="AutoShape 139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076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3715271" y="201514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3077" name="AutoShape 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3078" name="AutoShape 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2</a:t>
            </a:r>
          </a:p>
        </p:txBody>
      </p:sp>
      <p:sp>
        <p:nvSpPr>
          <p:cNvPr id="3079" name="AutoShape 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6</a:t>
            </a:r>
          </a:p>
        </p:txBody>
      </p:sp>
      <p:sp>
        <p:nvSpPr>
          <p:cNvPr id="3080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5</a:t>
            </a:r>
          </a:p>
        </p:txBody>
      </p:sp>
      <p:sp>
        <p:nvSpPr>
          <p:cNvPr id="3081" name="AutoShape 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4</a:t>
            </a:r>
          </a:p>
        </p:txBody>
      </p:sp>
      <p:sp>
        <p:nvSpPr>
          <p:cNvPr id="3082" name="AutoShape 1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10</a:t>
            </a:r>
          </a:p>
        </p:txBody>
      </p:sp>
      <p:sp>
        <p:nvSpPr>
          <p:cNvPr id="3083" name="AutoShape 1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9</a:t>
            </a:r>
          </a:p>
        </p:txBody>
      </p:sp>
      <p:sp>
        <p:nvSpPr>
          <p:cNvPr id="3084" name="AutoShape 1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8</a:t>
            </a:r>
          </a:p>
        </p:txBody>
      </p:sp>
      <p:sp>
        <p:nvSpPr>
          <p:cNvPr id="3085" name="AutoShape 1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7</a:t>
            </a:r>
          </a:p>
        </p:txBody>
      </p:sp>
      <p:sp>
        <p:nvSpPr>
          <p:cNvPr id="3086" name="AutoShape 14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15</a:t>
            </a:r>
          </a:p>
        </p:txBody>
      </p:sp>
      <p:sp>
        <p:nvSpPr>
          <p:cNvPr id="3087" name="AutoShape 15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14</a:t>
            </a:r>
          </a:p>
        </p:txBody>
      </p:sp>
      <p:sp>
        <p:nvSpPr>
          <p:cNvPr id="3089" name="AutoShape 17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12</a:t>
            </a:r>
          </a:p>
        </p:txBody>
      </p:sp>
      <p:sp>
        <p:nvSpPr>
          <p:cNvPr id="3090" name="AutoShape 18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11</a:t>
            </a:r>
          </a:p>
        </p:txBody>
      </p:sp>
      <p:sp>
        <p:nvSpPr>
          <p:cNvPr id="3091" name="AutoShape 1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6591078" y="450428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21</a:t>
            </a:r>
          </a:p>
        </p:txBody>
      </p:sp>
      <p:sp>
        <p:nvSpPr>
          <p:cNvPr id="3092" name="AutoShape 20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20</a:t>
            </a:r>
          </a:p>
        </p:txBody>
      </p:sp>
      <p:sp>
        <p:nvSpPr>
          <p:cNvPr id="3093" name="AutoShape 21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19</a:t>
            </a:r>
          </a:p>
        </p:txBody>
      </p:sp>
      <p:sp>
        <p:nvSpPr>
          <p:cNvPr id="3094" name="AutoShape 22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18</a:t>
            </a:r>
          </a:p>
        </p:txBody>
      </p:sp>
      <p:sp>
        <p:nvSpPr>
          <p:cNvPr id="3095" name="AutoShape 2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17</a:t>
            </a:r>
          </a:p>
        </p:txBody>
      </p:sp>
      <p:sp>
        <p:nvSpPr>
          <p:cNvPr id="3096" name="AutoShape 24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16</a:t>
            </a:r>
          </a:p>
        </p:txBody>
      </p:sp>
      <p:sp>
        <p:nvSpPr>
          <p:cNvPr id="3097" name="AutoShape 2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27</a:t>
            </a:r>
          </a:p>
        </p:txBody>
      </p:sp>
      <p:sp>
        <p:nvSpPr>
          <p:cNvPr id="3098" name="AutoShape 26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28</a:t>
            </a:r>
          </a:p>
        </p:txBody>
      </p:sp>
      <p:sp>
        <p:nvSpPr>
          <p:cNvPr id="3099" name="AutoShape 27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26</a:t>
            </a:r>
          </a:p>
        </p:txBody>
      </p:sp>
      <p:sp>
        <p:nvSpPr>
          <p:cNvPr id="3100" name="AutoShape 28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/>
              <a:t>25</a:t>
            </a:r>
          </a:p>
        </p:txBody>
      </p:sp>
      <p:sp>
        <p:nvSpPr>
          <p:cNvPr id="3101" name="AutoShape 2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24</a:t>
            </a:r>
          </a:p>
        </p:txBody>
      </p:sp>
      <p:sp>
        <p:nvSpPr>
          <p:cNvPr id="3102" name="AutoShape 30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23</a:t>
            </a:r>
          </a:p>
        </p:txBody>
      </p:sp>
      <p:sp>
        <p:nvSpPr>
          <p:cNvPr id="3103" name="AutoShape 31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22</a:t>
            </a:r>
          </a:p>
        </p:txBody>
      </p:sp>
      <p:sp>
        <p:nvSpPr>
          <p:cNvPr id="3143" name="AutoShape 71"/>
          <p:cNvSpPr>
            <a:spLocks noChangeArrowheads="1"/>
          </p:cNvSpPr>
          <p:nvPr/>
        </p:nvSpPr>
        <p:spPr bwMode="auto">
          <a:xfrm rot="5400000">
            <a:off x="3716338" y="2016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44" name="AutoShape 72"/>
          <p:cNvSpPr>
            <a:spLocks noChangeArrowheads="1"/>
          </p:cNvSpPr>
          <p:nvPr/>
        </p:nvSpPr>
        <p:spPr bwMode="auto">
          <a:xfrm rot="5400000">
            <a:off x="3132138" y="103822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45" name="AutoShape 73"/>
          <p:cNvSpPr>
            <a:spLocks noChangeArrowheads="1"/>
          </p:cNvSpPr>
          <p:nvPr/>
        </p:nvSpPr>
        <p:spPr bwMode="auto">
          <a:xfrm rot="5400000">
            <a:off x="4284663" y="103822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46" name="AutoShape 74"/>
          <p:cNvSpPr>
            <a:spLocks noChangeArrowheads="1"/>
          </p:cNvSpPr>
          <p:nvPr/>
        </p:nvSpPr>
        <p:spPr bwMode="auto">
          <a:xfrm rot="5400000">
            <a:off x="486568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47" name="AutoShape 75"/>
          <p:cNvSpPr>
            <a:spLocks noChangeArrowheads="1"/>
          </p:cNvSpPr>
          <p:nvPr/>
        </p:nvSpPr>
        <p:spPr bwMode="auto">
          <a:xfrm rot="5400000">
            <a:off x="3706813" y="19065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48" name="AutoShape 76"/>
          <p:cNvSpPr>
            <a:spLocks noChangeArrowheads="1"/>
          </p:cNvSpPr>
          <p:nvPr/>
        </p:nvSpPr>
        <p:spPr bwMode="auto">
          <a:xfrm rot="5400000">
            <a:off x="2555875" y="19065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49" name="AutoShape 77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50" name="AutoShape 78"/>
          <p:cNvSpPr>
            <a:spLocks noChangeArrowheads="1"/>
          </p:cNvSpPr>
          <p:nvPr/>
        </p:nvSpPr>
        <p:spPr bwMode="auto">
          <a:xfrm rot="5400000">
            <a:off x="4292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51" name="AutoShape 79"/>
          <p:cNvSpPr>
            <a:spLocks noChangeArrowheads="1"/>
          </p:cNvSpPr>
          <p:nvPr/>
        </p:nvSpPr>
        <p:spPr bwMode="auto">
          <a:xfrm rot="5400000">
            <a:off x="3141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52" name="AutoShape 80"/>
          <p:cNvSpPr>
            <a:spLocks noChangeArrowheads="1"/>
          </p:cNvSpPr>
          <p:nvPr/>
        </p:nvSpPr>
        <p:spPr bwMode="auto">
          <a:xfrm rot="5400000">
            <a:off x="1984375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53" name="AutoShape 81"/>
          <p:cNvSpPr>
            <a:spLocks noChangeArrowheads="1"/>
          </p:cNvSpPr>
          <p:nvPr/>
        </p:nvSpPr>
        <p:spPr bwMode="auto">
          <a:xfrm rot="5400000">
            <a:off x="6011863" y="365125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54" name="AutoShape 8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56" name="AutoShape 84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57" name="AutoShape 85"/>
          <p:cNvSpPr>
            <a:spLocks noChangeArrowheads="1"/>
          </p:cNvSpPr>
          <p:nvPr/>
        </p:nvSpPr>
        <p:spPr bwMode="auto">
          <a:xfrm rot="5400000">
            <a:off x="13970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58" name="AutoShape 86"/>
          <p:cNvSpPr>
            <a:spLocks noChangeArrowheads="1"/>
          </p:cNvSpPr>
          <p:nvPr/>
        </p:nvSpPr>
        <p:spPr bwMode="auto">
          <a:xfrm rot="5400000">
            <a:off x="6610350" y="450373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59" name="AutoShape 87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60" name="AutoShape 88"/>
          <p:cNvSpPr>
            <a:spLocks noChangeArrowheads="1"/>
          </p:cNvSpPr>
          <p:nvPr/>
        </p:nvSpPr>
        <p:spPr bwMode="auto">
          <a:xfrm rot="5400000">
            <a:off x="4295775" y="450373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61" name="AutoShape 89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62" name="AutoShape 90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63" name="AutoShape 91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64" name="AutoShape 92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65" name="AutoShape 93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66" name="AutoShape 94"/>
          <p:cNvSpPr>
            <a:spLocks noChangeArrowheads="1"/>
          </p:cNvSpPr>
          <p:nvPr/>
        </p:nvSpPr>
        <p:spPr bwMode="auto">
          <a:xfrm rot="5400000">
            <a:off x="255111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67" name="AutoShape 95"/>
          <p:cNvSpPr>
            <a:spLocks noChangeArrowheads="1"/>
          </p:cNvSpPr>
          <p:nvPr/>
        </p:nvSpPr>
        <p:spPr bwMode="auto">
          <a:xfrm rot="5400000">
            <a:off x="3716338" y="53609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68" name="AutoShape 96"/>
          <p:cNvSpPr>
            <a:spLocks noChangeArrowheads="1"/>
          </p:cNvSpPr>
          <p:nvPr/>
        </p:nvSpPr>
        <p:spPr bwMode="auto">
          <a:xfrm rot="5400000">
            <a:off x="4859338" y="53609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69" name="AutoShape 97"/>
          <p:cNvSpPr>
            <a:spLocks noChangeArrowheads="1"/>
          </p:cNvSpPr>
          <p:nvPr/>
        </p:nvSpPr>
        <p:spPr bwMode="auto">
          <a:xfrm rot="5400000">
            <a:off x="6011863" y="537845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70" name="AutoShape 98"/>
          <p:cNvSpPr>
            <a:spLocks noChangeArrowheads="1"/>
          </p:cNvSpPr>
          <p:nvPr/>
        </p:nvSpPr>
        <p:spPr bwMode="auto">
          <a:xfrm rot="5400000">
            <a:off x="7150100" y="53609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71" name="AutoShape 99"/>
          <p:cNvSpPr>
            <a:spLocks noChangeArrowheads="1"/>
          </p:cNvSpPr>
          <p:nvPr/>
        </p:nvSpPr>
        <p:spPr bwMode="auto">
          <a:xfrm rot="5400000">
            <a:off x="3716338" y="2016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72" name="AutoShape 100"/>
          <p:cNvSpPr>
            <a:spLocks noChangeArrowheads="1"/>
          </p:cNvSpPr>
          <p:nvPr/>
        </p:nvSpPr>
        <p:spPr bwMode="auto">
          <a:xfrm rot="5400000">
            <a:off x="3141663" y="103822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73" name="AutoShape 101"/>
          <p:cNvSpPr>
            <a:spLocks noChangeArrowheads="1"/>
          </p:cNvSpPr>
          <p:nvPr/>
        </p:nvSpPr>
        <p:spPr bwMode="auto">
          <a:xfrm rot="5400000">
            <a:off x="4292600" y="103822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74" name="AutoShape 102"/>
          <p:cNvSpPr>
            <a:spLocks noChangeArrowheads="1"/>
          </p:cNvSpPr>
          <p:nvPr/>
        </p:nvSpPr>
        <p:spPr bwMode="auto">
          <a:xfrm rot="5400000">
            <a:off x="2560638" y="19065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75" name="AutoShape 103"/>
          <p:cNvSpPr>
            <a:spLocks noChangeArrowheads="1"/>
          </p:cNvSpPr>
          <p:nvPr/>
        </p:nvSpPr>
        <p:spPr bwMode="auto">
          <a:xfrm rot="5400000">
            <a:off x="3706813" y="19065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76" name="AutoShape 104"/>
          <p:cNvSpPr>
            <a:spLocks noChangeArrowheads="1"/>
          </p:cNvSpPr>
          <p:nvPr/>
        </p:nvSpPr>
        <p:spPr bwMode="auto">
          <a:xfrm rot="5400000">
            <a:off x="486568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77" name="AutoShape 105"/>
          <p:cNvSpPr>
            <a:spLocks noChangeArrowheads="1"/>
          </p:cNvSpPr>
          <p:nvPr/>
        </p:nvSpPr>
        <p:spPr bwMode="auto">
          <a:xfrm rot="5400000">
            <a:off x="19939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78" name="AutoShape 106"/>
          <p:cNvSpPr>
            <a:spLocks noChangeArrowheads="1"/>
          </p:cNvSpPr>
          <p:nvPr/>
        </p:nvSpPr>
        <p:spPr bwMode="auto">
          <a:xfrm rot="5400000">
            <a:off x="31448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79" name="AutoShape 107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80" name="AutoShape 108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81" name="AutoShape 109"/>
          <p:cNvSpPr>
            <a:spLocks noChangeArrowheads="1"/>
          </p:cNvSpPr>
          <p:nvPr/>
        </p:nvSpPr>
        <p:spPr bwMode="auto">
          <a:xfrm rot="5400000">
            <a:off x="13970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82" name="AutoShape 110"/>
          <p:cNvSpPr>
            <a:spLocks noChangeArrowheads="1"/>
          </p:cNvSpPr>
          <p:nvPr/>
        </p:nvSpPr>
        <p:spPr bwMode="auto">
          <a:xfrm rot="5400000">
            <a:off x="2565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84" name="AutoShape 112"/>
          <p:cNvSpPr>
            <a:spLocks noChangeArrowheads="1"/>
          </p:cNvSpPr>
          <p:nvPr/>
        </p:nvSpPr>
        <p:spPr bwMode="auto">
          <a:xfrm rot="5400000">
            <a:off x="486568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85" name="AutoShape 113"/>
          <p:cNvSpPr>
            <a:spLocks noChangeArrowheads="1"/>
          </p:cNvSpPr>
          <p:nvPr/>
        </p:nvSpPr>
        <p:spPr bwMode="auto">
          <a:xfrm rot="5400000">
            <a:off x="6011863" y="364807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86" name="AutoShape 114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87" name="AutoShape 115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88" name="AutoShape 116"/>
          <p:cNvSpPr>
            <a:spLocks noChangeArrowheads="1"/>
          </p:cNvSpPr>
          <p:nvPr/>
        </p:nvSpPr>
        <p:spPr bwMode="auto">
          <a:xfrm rot="5400000">
            <a:off x="314007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89" name="AutoShape 117"/>
          <p:cNvSpPr>
            <a:spLocks noChangeArrowheads="1"/>
          </p:cNvSpPr>
          <p:nvPr/>
        </p:nvSpPr>
        <p:spPr bwMode="auto">
          <a:xfrm rot="5400000">
            <a:off x="429577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90" name="AutoShape 118"/>
          <p:cNvSpPr>
            <a:spLocks noChangeArrowheads="1"/>
          </p:cNvSpPr>
          <p:nvPr/>
        </p:nvSpPr>
        <p:spPr bwMode="auto">
          <a:xfrm rot="5400000">
            <a:off x="5438775" y="450373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91" name="AutoShape 119"/>
          <p:cNvSpPr>
            <a:spLocks noChangeArrowheads="1"/>
          </p:cNvSpPr>
          <p:nvPr/>
        </p:nvSpPr>
        <p:spPr bwMode="auto">
          <a:xfrm rot="5400000">
            <a:off x="65992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92" name="AutoShape 120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93" name="AutoShape 121"/>
          <p:cNvSpPr>
            <a:spLocks noChangeArrowheads="1"/>
          </p:cNvSpPr>
          <p:nvPr/>
        </p:nvSpPr>
        <p:spPr bwMode="auto">
          <a:xfrm rot="5400000">
            <a:off x="1403350" y="537845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94" name="AutoShape 122"/>
          <p:cNvSpPr>
            <a:spLocks noChangeArrowheads="1"/>
          </p:cNvSpPr>
          <p:nvPr/>
        </p:nvSpPr>
        <p:spPr bwMode="auto">
          <a:xfrm rot="5400000">
            <a:off x="25431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95" name="AutoShape 123"/>
          <p:cNvSpPr>
            <a:spLocks noChangeArrowheads="1"/>
          </p:cNvSpPr>
          <p:nvPr/>
        </p:nvSpPr>
        <p:spPr bwMode="auto">
          <a:xfrm rot="5400000">
            <a:off x="3708400" y="534987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96" name="AutoShape 124"/>
          <p:cNvSpPr>
            <a:spLocks noChangeArrowheads="1"/>
          </p:cNvSpPr>
          <p:nvPr/>
        </p:nvSpPr>
        <p:spPr bwMode="auto">
          <a:xfrm rot="5400000">
            <a:off x="4851400" y="53609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97" name="AutoShape 125"/>
          <p:cNvSpPr>
            <a:spLocks noChangeArrowheads="1"/>
          </p:cNvSpPr>
          <p:nvPr/>
        </p:nvSpPr>
        <p:spPr bwMode="auto">
          <a:xfrm rot="5400000">
            <a:off x="6024563" y="53832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98" name="AutoShape 126"/>
          <p:cNvSpPr>
            <a:spLocks noChangeArrowheads="1"/>
          </p:cNvSpPr>
          <p:nvPr/>
        </p:nvSpPr>
        <p:spPr bwMode="auto">
          <a:xfrm rot="5400000">
            <a:off x="7150100" y="53609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99" name="AutoShape 127"/>
          <p:cNvSpPr>
            <a:spLocks noChangeArrowheads="1"/>
          </p:cNvSpPr>
          <p:nvPr/>
        </p:nvSpPr>
        <p:spPr bwMode="auto">
          <a:xfrm rot="5400000">
            <a:off x="3716338" y="2016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3200" name="AutoShape 128"/>
          <p:cNvSpPr>
            <a:spLocks noChangeArrowheads="1"/>
          </p:cNvSpPr>
          <p:nvPr/>
        </p:nvSpPr>
        <p:spPr bwMode="auto">
          <a:xfrm rot="5400000">
            <a:off x="3141663" y="103822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201" name="AutoShape 129"/>
          <p:cNvSpPr>
            <a:spLocks noChangeArrowheads="1"/>
          </p:cNvSpPr>
          <p:nvPr/>
        </p:nvSpPr>
        <p:spPr bwMode="auto">
          <a:xfrm rot="5400000">
            <a:off x="4292600" y="103822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202" name="AutoShape 130"/>
          <p:cNvSpPr>
            <a:spLocks noChangeArrowheads="1"/>
          </p:cNvSpPr>
          <p:nvPr/>
        </p:nvSpPr>
        <p:spPr bwMode="auto">
          <a:xfrm rot="5400000">
            <a:off x="2555875" y="19065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203" name="AutoShape 131"/>
          <p:cNvSpPr>
            <a:spLocks noChangeArrowheads="1"/>
          </p:cNvSpPr>
          <p:nvPr/>
        </p:nvSpPr>
        <p:spPr bwMode="auto">
          <a:xfrm rot="5400000">
            <a:off x="3706813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204" name="AutoShape 132"/>
          <p:cNvSpPr>
            <a:spLocks noChangeArrowheads="1"/>
          </p:cNvSpPr>
          <p:nvPr/>
        </p:nvSpPr>
        <p:spPr bwMode="auto">
          <a:xfrm rot="5400000">
            <a:off x="486568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205" name="AutoShape 133"/>
          <p:cNvSpPr>
            <a:spLocks noChangeArrowheads="1"/>
          </p:cNvSpPr>
          <p:nvPr/>
        </p:nvSpPr>
        <p:spPr bwMode="auto">
          <a:xfrm rot="5400000">
            <a:off x="1990725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206" name="AutoShape 134"/>
          <p:cNvSpPr>
            <a:spLocks noChangeArrowheads="1"/>
          </p:cNvSpPr>
          <p:nvPr/>
        </p:nvSpPr>
        <p:spPr bwMode="auto">
          <a:xfrm rot="5400000">
            <a:off x="31448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207" name="AutoShape 135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208" name="AutoShape 136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209" name="AutoShape 137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210" name="AutoShape 138"/>
          <p:cNvSpPr>
            <a:spLocks noChangeArrowheads="1"/>
          </p:cNvSpPr>
          <p:nvPr/>
        </p:nvSpPr>
        <p:spPr bwMode="auto">
          <a:xfrm rot="5400000">
            <a:off x="25606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212" name="AutoShape 140"/>
          <p:cNvSpPr>
            <a:spLocks noChangeArrowheads="1"/>
          </p:cNvSpPr>
          <p:nvPr/>
        </p:nvSpPr>
        <p:spPr bwMode="auto">
          <a:xfrm rot="5400000">
            <a:off x="4851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213" name="AutoShape 141"/>
          <p:cNvSpPr>
            <a:spLocks noChangeArrowheads="1"/>
          </p:cNvSpPr>
          <p:nvPr/>
        </p:nvSpPr>
        <p:spPr bwMode="auto">
          <a:xfrm rot="5400000">
            <a:off x="6015038" y="365125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214" name="AutoShape 142"/>
          <p:cNvSpPr>
            <a:spLocks noChangeArrowheads="1"/>
          </p:cNvSpPr>
          <p:nvPr/>
        </p:nvSpPr>
        <p:spPr bwMode="auto">
          <a:xfrm rot="5400000">
            <a:off x="827088" y="45100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215" name="AutoShape 143"/>
          <p:cNvSpPr>
            <a:spLocks noChangeArrowheads="1"/>
          </p:cNvSpPr>
          <p:nvPr/>
        </p:nvSpPr>
        <p:spPr bwMode="auto">
          <a:xfrm rot="5400000">
            <a:off x="197485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216" name="AutoShape 144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217" name="AutoShape 145"/>
          <p:cNvSpPr>
            <a:spLocks noChangeArrowheads="1"/>
          </p:cNvSpPr>
          <p:nvPr/>
        </p:nvSpPr>
        <p:spPr bwMode="auto">
          <a:xfrm rot="5400000">
            <a:off x="4292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218" name="AutoShape 146"/>
          <p:cNvSpPr>
            <a:spLocks noChangeArrowheads="1"/>
          </p:cNvSpPr>
          <p:nvPr/>
        </p:nvSpPr>
        <p:spPr bwMode="auto">
          <a:xfrm rot="5400000">
            <a:off x="54244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219" name="AutoShape 147"/>
          <p:cNvSpPr>
            <a:spLocks noChangeArrowheads="1"/>
          </p:cNvSpPr>
          <p:nvPr/>
        </p:nvSpPr>
        <p:spPr bwMode="auto">
          <a:xfrm rot="5400000">
            <a:off x="65992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220" name="AutoShape 148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221" name="AutoShape 149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222" name="AutoShape 150"/>
          <p:cNvSpPr>
            <a:spLocks noChangeArrowheads="1"/>
          </p:cNvSpPr>
          <p:nvPr/>
        </p:nvSpPr>
        <p:spPr bwMode="auto">
          <a:xfrm rot="5400000">
            <a:off x="2532063" y="53832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223" name="AutoShape 151"/>
          <p:cNvSpPr>
            <a:spLocks noChangeArrowheads="1"/>
          </p:cNvSpPr>
          <p:nvPr/>
        </p:nvSpPr>
        <p:spPr bwMode="auto">
          <a:xfrm rot="5400000">
            <a:off x="3706813" y="5349875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224" name="AutoShape 152"/>
          <p:cNvSpPr>
            <a:spLocks noChangeArrowheads="1"/>
          </p:cNvSpPr>
          <p:nvPr/>
        </p:nvSpPr>
        <p:spPr bwMode="auto">
          <a:xfrm rot="5400000">
            <a:off x="4851400" y="53609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225" name="AutoShape 153"/>
          <p:cNvSpPr>
            <a:spLocks noChangeArrowheads="1"/>
          </p:cNvSpPr>
          <p:nvPr/>
        </p:nvSpPr>
        <p:spPr bwMode="auto">
          <a:xfrm rot="5400000">
            <a:off x="6030913" y="537845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226" name="AutoShape 154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 nodeType="clickPar">
                      <p:stCondLst>
                        <p:cond delay="0"/>
                      </p:stCondLst>
                      <p:childTnLst>
                        <p:par>
                          <p:cTn id="1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 nodeType="clickPar">
                      <p:stCondLst>
                        <p:cond delay="0"/>
                      </p:stCondLst>
                      <p:childTnLst>
                        <p:par>
                          <p:cTn id="1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 nodeType="clickPar">
                      <p:stCondLst>
                        <p:cond delay="0"/>
                      </p:stCondLst>
                      <p:childTnLst>
                        <p:par>
                          <p:cTn id="1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7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 nodeType="clickPar">
                      <p:stCondLst>
                        <p:cond delay="0"/>
                      </p:stCondLst>
                      <p:childTnLst>
                        <p:par>
                          <p:cTn id="1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 nodeType="clickPar">
                      <p:stCondLst>
                        <p:cond delay="0"/>
                      </p:stCondLst>
                      <p:childTnLst>
                        <p:par>
                          <p:cTn id="1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 nodeType="clickPar">
                      <p:stCondLst>
                        <p:cond delay="0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0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 nodeType="clickPar">
                      <p:stCondLst>
                        <p:cond delay="0"/>
                      </p:stCondLst>
                      <p:childTnLst>
                        <p:par>
                          <p:cTn id="1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 nodeType="clickPar">
                      <p:stCondLst>
                        <p:cond delay="0"/>
                      </p:stCondLst>
                      <p:childTnLst>
                        <p:par>
                          <p:cTn id="1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7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 nodeType="clickPar">
                      <p:stCondLst>
                        <p:cond delay="0"/>
                      </p:stCondLst>
                      <p:childTnLst>
                        <p:par>
                          <p:cTn id="1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 nodeType="clickPar">
                      <p:stCondLst>
                        <p:cond delay="0"/>
                      </p:stCondLst>
                      <p:childTnLst>
                        <p:par>
                          <p:cTn id="2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 nodeType="clickPar">
                      <p:stCondLst>
                        <p:cond delay="0"/>
                      </p:stCondLst>
                      <p:childTnLst>
                        <p:par>
                          <p:cTn id="2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 nodeType="clickPar">
                      <p:stCondLst>
                        <p:cond delay="0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3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 nodeType="clickPar">
                      <p:stCondLst>
                        <p:cond delay="0"/>
                      </p:stCondLst>
                      <p:childTnLst>
                        <p:par>
                          <p:cTn id="2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3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 nodeType="clickPar">
                      <p:stCondLst>
                        <p:cond delay="0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2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3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 nodeType="clickPar">
                      <p:stCondLst>
                        <p:cond delay="0"/>
                      </p:stCondLst>
                      <p:childTnLst>
                        <p:par>
                          <p:cTn id="2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1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3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 nodeType="clickPar">
                      <p:stCondLst>
                        <p:cond delay="0"/>
                      </p:stCondLst>
                      <p:childTnLst>
                        <p:par>
                          <p:cTn id="2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0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 nodeType="clickPar">
                      <p:stCondLst>
                        <p:cond delay="0"/>
                      </p:stCondLst>
                      <p:childTnLst>
                        <p:par>
                          <p:cTn id="2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 nodeType="clickPar">
                      <p:stCondLst>
                        <p:cond delay="0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 nodeType="clickPar">
                      <p:stCondLst>
                        <p:cond delay="0"/>
                      </p:stCondLst>
                      <p:childTnLst>
                        <p:par>
                          <p:cTn id="2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3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 nodeType="clickPar">
                      <p:stCondLst>
                        <p:cond delay="0"/>
                      </p:stCondLst>
                      <p:childTnLst>
                        <p:par>
                          <p:cTn id="2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5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 nodeType="clickPar">
                      <p:stCondLst>
                        <p:cond delay="0"/>
                      </p:stCondLst>
                      <p:childTnLst>
                        <p:par>
                          <p:cTn id="2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6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3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7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3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 nodeType="clickPar">
                      <p:stCondLst>
                        <p:cond delay="0"/>
                      </p:stCondLst>
                      <p:childTnLst>
                        <p:par>
                          <p:cTn id="2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 nodeType="clickPar">
                      <p:stCondLst>
                        <p:cond delay="0"/>
                      </p:stCondLst>
                      <p:childTnLst>
                        <p:par>
                          <p:cTn id="2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9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 nodeType="clickPar">
                      <p:stCondLst>
                        <p:cond delay="0"/>
                      </p:stCondLst>
                      <p:childTnLst>
                        <p:par>
                          <p:cTn id="2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0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 nodeType="clickPar">
                      <p:stCondLst>
                        <p:cond delay="0"/>
                      </p:stCondLst>
                      <p:childTnLst>
                        <p:par>
                          <p:cTn id="2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1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3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 nodeType="clickPar">
                      <p:stCondLst>
                        <p:cond delay="0"/>
                      </p:stCondLst>
                      <p:childTnLst>
                        <p:par>
                          <p:cTn id="2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2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3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 nodeType="clickPar">
                      <p:stCondLst>
                        <p:cond delay="0"/>
                      </p:stCondLst>
                      <p:childTnLst>
                        <p:par>
                          <p:cTn id="2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3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3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 nodeType="clickPar">
                      <p:stCondLst>
                        <p:cond delay="0"/>
                      </p:stCondLst>
                      <p:childTnLst>
                        <p:par>
                          <p:cTn id="2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 nodeType="clickPar">
                      <p:stCondLst>
                        <p:cond delay="0"/>
                      </p:stCondLst>
                      <p:childTnLst>
                        <p:par>
                          <p:cTn id="3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3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 nodeType="clickPar">
                      <p:stCondLst>
                        <p:cond delay="0"/>
                      </p:stCondLst>
                      <p:childTnLst>
                        <p:par>
                          <p:cTn id="3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3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 nodeType="clickPar">
                      <p:stCondLst>
                        <p:cond delay="0"/>
                      </p:stCondLst>
                      <p:childTnLst>
                        <p:par>
                          <p:cTn id="3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8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3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 nodeType="clickPar">
                      <p:stCondLst>
                        <p:cond delay="0"/>
                      </p:stCondLst>
                      <p:childTnLst>
                        <p:par>
                          <p:cTn id="3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9"/>
                  </p:tgtEl>
                </p:cond>
              </p:nextCondLst>
            </p:seq>
            <p:seq concurrent="1" nextAc="seek">
              <p:cTn id="327" restart="whenNotActive" fill="hold" evtFilter="cancelBubble" nodeType="interactiveSeq">
                <p:stCondLst>
                  <p:cond evt="onClick" delay="0">
                    <p:tgtEl>
                      <p:spTgt spid="3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8" fill="hold" nodeType="clickPar">
                      <p:stCondLst>
                        <p:cond delay="0"/>
                      </p:stCondLst>
                      <p:childTnLst>
                        <p:par>
                          <p:cTn id="3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0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3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 nodeType="clickPar">
                      <p:stCondLst>
                        <p:cond delay="0"/>
                      </p:stCondLst>
                      <p:childTnLst>
                        <p:par>
                          <p:cTn id="3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1"/>
                  </p:tgtEl>
                </p:cond>
              </p:nextCondLst>
            </p:seq>
            <p:seq concurrent="1" nextAc="seek">
              <p:cTn id="337" restart="whenNotActive" fill="hold" evtFilter="cancelBubble" nodeType="interactiveSeq">
                <p:stCondLst>
                  <p:cond evt="onClick" delay="0">
                    <p:tgtEl>
                      <p:spTgt spid="3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8" fill="hold" nodeType="clickPar">
                      <p:stCondLst>
                        <p:cond delay="0"/>
                      </p:stCondLst>
                      <p:childTnLst>
                        <p:par>
                          <p:cTn id="3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2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 nodeType="clickPar">
                      <p:stCondLst>
                        <p:cond delay="0"/>
                      </p:stCondLst>
                      <p:childTnLst>
                        <p:par>
                          <p:cTn id="3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3"/>
                  </p:tgtEl>
                </p:cond>
              </p:nextCondLst>
            </p:seq>
            <p:seq concurrent="1" nextAc="seek">
              <p:cTn id="347" restart="whenNotActive" fill="hold" evtFilter="cancelBubble" nodeType="interactiveSeq">
                <p:stCondLst>
                  <p:cond evt="onClick" delay="0">
                    <p:tgtEl>
                      <p:spTgt spid="3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8" fill="hold" nodeType="clickPar">
                      <p:stCondLst>
                        <p:cond delay="0"/>
                      </p:stCondLst>
                      <p:childTnLst>
                        <p:par>
                          <p:cTn id="3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3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 nodeType="clickPar">
                      <p:stCondLst>
                        <p:cond delay="0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3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 nodeType="clickPar">
                      <p:stCondLst>
                        <p:cond delay="0"/>
                      </p:stCondLst>
                      <p:childTnLst>
                        <p:par>
                          <p:cTn id="3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 nodeType="clickPar">
                      <p:stCondLst>
                        <p:cond delay="0"/>
                      </p:stCondLst>
                      <p:childTnLst>
                        <p:par>
                          <p:cTn id="3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7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3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 nodeType="clickPar">
                      <p:stCondLst>
                        <p:cond delay="0"/>
                      </p:stCondLst>
                      <p:childTnLst>
                        <p:par>
                          <p:cTn id="3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8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 nodeType="clickPar">
                      <p:stCondLst>
                        <p:cond delay="0"/>
                      </p:stCondLst>
                      <p:childTnLst>
                        <p:par>
                          <p:cTn id="3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9"/>
                  </p:tgtEl>
                </p:cond>
              </p:nextCondLst>
            </p:seq>
            <p:seq concurrent="1" nextAc="seek">
              <p:cTn id="377" restart="whenNotActive" fill="hold" evtFilter="cancelBubble" nodeType="interactiveSeq">
                <p:stCondLst>
                  <p:cond evt="onClick" delay="0">
                    <p:tgtEl>
                      <p:spTgt spid="3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8" fill="hold" nodeType="clickPar">
                      <p:stCondLst>
                        <p:cond delay="0"/>
                      </p:stCondLst>
                      <p:childTnLst>
                        <p:par>
                          <p:cTn id="3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0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3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 nodeType="clickPar">
                      <p:stCondLst>
                        <p:cond delay="0"/>
                      </p:stCondLst>
                      <p:childTnLst>
                        <p:par>
                          <p:cTn id="3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1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3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 nodeType="clickPar">
                      <p:stCondLst>
                        <p:cond delay="0"/>
                      </p:stCondLst>
                      <p:childTnLst>
                        <p:par>
                          <p:cTn id="3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2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3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3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3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 nodeType="clickPar">
                      <p:stCondLst>
                        <p:cond delay="0"/>
                      </p:stCondLst>
                      <p:childTnLst>
                        <p:par>
                          <p:cTn id="3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 nodeType="clickPar">
                      <p:stCondLst>
                        <p:cond delay="0"/>
                      </p:stCondLst>
                      <p:childTnLst>
                        <p:par>
                          <p:cTn id="4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5"/>
                  </p:tgtEl>
                </p:cond>
              </p:nextCondLst>
            </p:seq>
            <p:seq concurrent="1" nextAc="seek">
              <p:cTn id="407" restart="whenNotActive" fill="hold" evtFilter="cancelBubble" nodeType="interactiveSeq">
                <p:stCondLst>
                  <p:cond evt="onClick" delay="0">
                    <p:tgtEl>
                      <p:spTgt spid="3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8" fill="hold" nodeType="clickPar">
                      <p:stCondLst>
                        <p:cond delay="0"/>
                      </p:stCondLst>
                      <p:childTnLst>
                        <p:par>
                          <p:cTn id="4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6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3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 nodeType="clickPar">
                      <p:stCondLst>
                        <p:cond delay="0"/>
                      </p:stCondLst>
                      <p:childTnLst>
                        <p:par>
                          <p:cTn id="4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7"/>
                  </p:tgtEl>
                </p:cond>
              </p:nextCondLst>
            </p:seq>
            <p:seq concurrent="1" nextAc="seek">
              <p:cTn id="417" restart="whenNotActive" fill="hold" evtFilter="cancelBubble" nodeType="interactiveSeq">
                <p:stCondLst>
                  <p:cond evt="onClick" delay="0">
                    <p:tgtEl>
                      <p:spTgt spid="3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8" fill="hold" nodeType="clickPar">
                      <p:stCondLst>
                        <p:cond delay="0"/>
                      </p:stCondLst>
                      <p:childTnLst>
                        <p:par>
                          <p:cTn id="4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8"/>
                  </p:tgtEl>
                </p:cond>
              </p:nextCondLst>
            </p:seq>
          </p:childTnLst>
        </p:cTn>
      </p:par>
    </p:tnLst>
    <p:bldLst>
      <p:bldP spid="3155" grpId="0" animBg="1"/>
      <p:bldP spid="3183" grpId="0" animBg="1"/>
      <p:bldP spid="3211" grpId="0" animBg="1"/>
      <p:bldP spid="3143" grpId="0" animBg="1"/>
      <p:bldP spid="3144" grpId="0" animBg="1"/>
      <p:bldP spid="3145" grpId="0" animBg="1"/>
      <p:bldP spid="3146" grpId="0" animBg="1"/>
      <p:bldP spid="3147" grpId="0" animBg="1"/>
      <p:bldP spid="3148" grpId="0" animBg="1"/>
      <p:bldP spid="3149" grpId="0" animBg="1"/>
      <p:bldP spid="3150" grpId="0" animBg="1"/>
      <p:bldP spid="3151" grpId="0" animBg="1"/>
      <p:bldP spid="3152" grpId="0" animBg="1"/>
      <p:bldP spid="3153" grpId="0" animBg="1"/>
      <p:bldP spid="3154" grpId="0" animBg="1"/>
      <p:bldP spid="3156" grpId="0" animBg="1"/>
      <p:bldP spid="3157" grpId="0" animBg="1"/>
      <p:bldP spid="3158" grpId="0" animBg="1"/>
      <p:bldP spid="3159" grpId="0" animBg="1"/>
      <p:bldP spid="3160" grpId="0" animBg="1"/>
      <p:bldP spid="3161" grpId="0" animBg="1"/>
      <p:bldP spid="3162" grpId="0" animBg="1"/>
      <p:bldP spid="3163" grpId="0" animBg="1"/>
      <p:bldP spid="3164" grpId="0" animBg="1"/>
      <p:bldP spid="3165" grpId="0" animBg="1"/>
      <p:bldP spid="3166" grpId="0" animBg="1"/>
      <p:bldP spid="3167" grpId="0" animBg="1"/>
      <p:bldP spid="3168" grpId="0" animBg="1"/>
      <p:bldP spid="3169" grpId="0" animBg="1"/>
      <p:bldP spid="3170" grpId="0" animBg="1"/>
      <p:bldP spid="3171" grpId="0" animBg="1"/>
      <p:bldP spid="3172" grpId="0" animBg="1"/>
      <p:bldP spid="3173" grpId="0" animBg="1"/>
      <p:bldP spid="3174" grpId="0" animBg="1"/>
      <p:bldP spid="3175" grpId="0" animBg="1"/>
      <p:bldP spid="3176" grpId="0" animBg="1"/>
      <p:bldP spid="3177" grpId="0" animBg="1"/>
      <p:bldP spid="3178" grpId="0" animBg="1"/>
      <p:bldP spid="3179" grpId="0" animBg="1"/>
      <p:bldP spid="3180" grpId="0" animBg="1"/>
      <p:bldP spid="3181" grpId="0" animBg="1"/>
      <p:bldP spid="3182" grpId="0" animBg="1"/>
      <p:bldP spid="3184" grpId="0" animBg="1"/>
      <p:bldP spid="3185" grpId="0" animBg="1"/>
      <p:bldP spid="3186" grpId="0" animBg="1"/>
      <p:bldP spid="3187" grpId="0" animBg="1"/>
      <p:bldP spid="3188" grpId="0" animBg="1"/>
      <p:bldP spid="3189" grpId="0" animBg="1"/>
      <p:bldP spid="3190" grpId="0" animBg="1"/>
      <p:bldP spid="3191" grpId="0" animBg="1"/>
      <p:bldP spid="3192" grpId="0" animBg="1"/>
      <p:bldP spid="3193" grpId="0" animBg="1"/>
      <p:bldP spid="3194" grpId="0" animBg="1"/>
      <p:bldP spid="3195" grpId="0" animBg="1"/>
      <p:bldP spid="3196" grpId="0" animBg="1"/>
      <p:bldP spid="3197" grpId="0" animBg="1"/>
      <p:bldP spid="3198" grpId="0" animBg="1"/>
      <p:bldP spid="3199" grpId="0" animBg="1"/>
      <p:bldP spid="3200" grpId="0" animBg="1"/>
      <p:bldP spid="3201" grpId="0" animBg="1"/>
      <p:bldP spid="3202" grpId="0" animBg="1"/>
      <p:bldP spid="3203" grpId="0" animBg="1"/>
      <p:bldP spid="3204" grpId="0" animBg="1"/>
      <p:bldP spid="3205" grpId="0" animBg="1"/>
      <p:bldP spid="3206" grpId="0" animBg="1"/>
      <p:bldP spid="3207" grpId="0" animBg="1"/>
      <p:bldP spid="3208" grpId="0" animBg="1"/>
      <p:bldP spid="3209" grpId="0" animBg="1"/>
      <p:bldP spid="3210" grpId="0" animBg="1"/>
      <p:bldP spid="3212" grpId="0" animBg="1"/>
      <p:bldP spid="3213" grpId="0" animBg="1"/>
      <p:bldP spid="3214" grpId="0" animBg="1"/>
      <p:bldP spid="3215" grpId="0" animBg="1"/>
      <p:bldP spid="3216" grpId="0" animBg="1"/>
      <p:bldP spid="3217" grpId="0" animBg="1"/>
      <p:bldP spid="3218" grpId="0" animBg="1"/>
      <p:bldP spid="3219" grpId="0" animBg="1"/>
      <p:bldP spid="3220" grpId="0" animBg="1"/>
      <p:bldP spid="3221" grpId="0" animBg="1"/>
      <p:bldP spid="3222" grpId="0" animBg="1"/>
      <p:bldP spid="3223" grpId="0" animBg="1"/>
      <p:bldP spid="3224" grpId="0" animBg="1"/>
      <p:bldP spid="3225" grpId="0" animBg="1"/>
      <p:bldP spid="32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1400175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KDE VZNIKLA JAZZOVÁ HUDBA?</a:t>
            </a:r>
          </a:p>
          <a:p>
            <a:pPr eaLnBrk="1" hangingPunct="1"/>
            <a:endParaRPr lang="cs-CZ" sz="4000" dirty="0" smtClean="0"/>
          </a:p>
        </p:txBody>
      </p:sp>
      <p:sp>
        <p:nvSpPr>
          <p:cNvPr id="1741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67150" y="2887663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grpSp>
        <p:nvGrpSpPr>
          <p:cNvPr id="4109" name="Group 13"/>
          <p:cNvGrpSpPr>
            <a:grpSpLocks/>
          </p:cNvGrpSpPr>
          <p:nvPr/>
        </p:nvGrpSpPr>
        <p:grpSpPr bwMode="auto">
          <a:xfrm>
            <a:off x="1187450" y="4275145"/>
            <a:ext cx="6624638" cy="1320802"/>
            <a:chOff x="748" y="2693"/>
            <a:chExt cx="4173" cy="832"/>
          </a:xfrm>
        </p:grpSpPr>
        <p:sp>
          <p:nvSpPr>
            <p:cNvPr id="17415" name="Rectangle 3"/>
            <p:cNvSpPr txBox="1">
              <a:spLocks noChangeArrowheads="1"/>
            </p:cNvSpPr>
            <p:nvPr/>
          </p:nvSpPr>
          <p:spPr bwMode="auto">
            <a:xfrm>
              <a:off x="748" y="2693"/>
              <a:ext cx="4173" cy="6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</a:pPr>
              <a:r>
                <a:rPr lang="cs-CZ" sz="4000" b="1" dirty="0" smtClean="0">
                  <a:solidFill>
                    <a:schemeClr val="accent1">
                      <a:lumMod val="50000"/>
                    </a:schemeClr>
                  </a:solidFill>
                </a:rPr>
                <a:t>NEW ORLEANS</a:t>
              </a:r>
              <a:endParaRPr lang="cs-CZ" sz="4000" b="1" dirty="0">
                <a:solidFill>
                  <a:srgbClr val="C00000"/>
                </a:solidFill>
              </a:endParaRPr>
            </a:p>
            <a:p>
              <a:pPr eaLnBrk="1" hangingPunct="1">
                <a:spcBef>
                  <a:spcPct val="20000"/>
                </a:spcBef>
                <a:buFontTx/>
                <a:buChar char="•"/>
              </a:pPr>
              <a:endParaRPr lang="cs-CZ" sz="4000" dirty="0"/>
            </a:p>
          </p:txBody>
        </p:sp>
        <p:sp>
          <p:nvSpPr>
            <p:cNvPr id="17416" name="Text Box 12"/>
            <p:cNvSpPr txBox="1">
              <a:spLocks noChangeArrowheads="1"/>
            </p:cNvSpPr>
            <p:nvPr/>
          </p:nvSpPr>
          <p:spPr bwMode="auto">
            <a:xfrm>
              <a:off x="3878" y="3294"/>
              <a:ext cx="45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2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628775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JAK SE NAZÝVÁ NEJVÝRAZNĚJŠÍ OSOBNOST JAZZU?</a:t>
            </a:r>
            <a:endParaRPr lang="cs-CZ" sz="40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851919" y="3501008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grpSp>
        <p:nvGrpSpPr>
          <p:cNvPr id="5133" name="Group 13"/>
          <p:cNvGrpSpPr>
            <a:grpSpLocks/>
          </p:cNvGrpSpPr>
          <p:nvPr/>
        </p:nvGrpSpPr>
        <p:grpSpPr bwMode="auto">
          <a:xfrm>
            <a:off x="1619672" y="4653136"/>
            <a:ext cx="5976664" cy="971550"/>
            <a:chOff x="1303" y="2746"/>
            <a:chExt cx="2823" cy="612"/>
          </a:xfrm>
        </p:grpSpPr>
        <p:sp>
          <p:nvSpPr>
            <p:cNvPr id="18439" name="Rectangle 3"/>
            <p:cNvSpPr txBox="1">
              <a:spLocks noChangeArrowheads="1"/>
            </p:cNvSpPr>
            <p:nvPr/>
          </p:nvSpPr>
          <p:spPr bwMode="auto">
            <a:xfrm>
              <a:off x="1303" y="2746"/>
              <a:ext cx="2823" cy="6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</a:pPr>
              <a:r>
                <a:rPr lang="cs-CZ" sz="4000" b="1" dirty="0" smtClean="0">
                  <a:solidFill>
                    <a:schemeClr val="accent1">
                      <a:lumMod val="50000"/>
                    </a:schemeClr>
                  </a:solidFill>
                </a:rPr>
                <a:t>LOUIS ARMSTRONG</a:t>
              </a:r>
              <a:endParaRPr lang="cs-CZ" sz="4000" b="1" dirty="0">
                <a:solidFill>
                  <a:srgbClr val="C00000"/>
                </a:solidFill>
              </a:endParaRPr>
            </a:p>
          </p:txBody>
        </p:sp>
        <p:sp>
          <p:nvSpPr>
            <p:cNvPr id="18440" name="Text Box 12"/>
            <p:cNvSpPr txBox="1">
              <a:spLocks noChangeArrowheads="1"/>
            </p:cNvSpPr>
            <p:nvPr/>
          </p:nvSpPr>
          <p:spPr bwMode="auto">
            <a:xfrm>
              <a:off x="3424" y="3113"/>
              <a:ext cx="36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cs-CZ"/>
            </a:p>
          </p:txBody>
        </p:sp>
      </p:grpSp>
      <p:sp>
        <p:nvSpPr>
          <p:cNvPr id="1843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560388" y="1341438"/>
            <a:ext cx="8229600" cy="476885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S JAKÝM ČESKÝM DIVADLEM JE SPOJENO JMÉNO VOSKOVCE, WERICHA A JEŽKA?</a:t>
            </a:r>
            <a:endParaRPr lang="cs-CZ" sz="4000" b="1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995738" y="3645024"/>
            <a:ext cx="1357312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grpSp>
        <p:nvGrpSpPr>
          <p:cNvPr id="6162" name="Group 18"/>
          <p:cNvGrpSpPr>
            <a:grpSpLocks/>
          </p:cNvGrpSpPr>
          <p:nvPr/>
        </p:nvGrpSpPr>
        <p:grpSpPr bwMode="auto">
          <a:xfrm>
            <a:off x="684213" y="4916414"/>
            <a:ext cx="7524751" cy="971550"/>
            <a:chOff x="-118" y="2740"/>
            <a:chExt cx="4740" cy="612"/>
          </a:xfrm>
        </p:grpSpPr>
        <p:sp>
          <p:nvSpPr>
            <p:cNvPr id="19463" name="Rectangle 3"/>
            <p:cNvSpPr txBox="1">
              <a:spLocks noChangeArrowheads="1"/>
            </p:cNvSpPr>
            <p:nvPr/>
          </p:nvSpPr>
          <p:spPr bwMode="auto">
            <a:xfrm>
              <a:off x="-118" y="2740"/>
              <a:ext cx="4740" cy="6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342900" indent="-342900"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</a:pPr>
              <a:r>
                <a:rPr lang="cs-CZ" sz="4400" b="1" dirty="0" smtClean="0">
                  <a:solidFill>
                    <a:schemeClr val="accent1">
                      <a:lumMod val="50000"/>
                    </a:schemeClr>
                  </a:solidFill>
                </a:rPr>
                <a:t>OSVOBOZENÉ DIVADLO</a:t>
              </a:r>
              <a:endParaRPr lang="cs-CZ" sz="4400" b="1" dirty="0">
                <a:solidFill>
                  <a:srgbClr val="C00000"/>
                </a:solidFill>
              </a:endParaRPr>
            </a:p>
          </p:txBody>
        </p:sp>
        <p:sp>
          <p:nvSpPr>
            <p:cNvPr id="19464" name="Text Box 14"/>
            <p:cNvSpPr txBox="1">
              <a:spLocks noChangeArrowheads="1"/>
            </p:cNvSpPr>
            <p:nvPr/>
          </p:nvSpPr>
          <p:spPr bwMode="auto">
            <a:xfrm>
              <a:off x="3923" y="2931"/>
              <a:ext cx="27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cs-CZ"/>
            </a:p>
          </p:txBody>
        </p:sp>
      </p:grpSp>
      <p:sp>
        <p:nvSpPr>
          <p:cNvPr id="1946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12776"/>
            <a:ext cx="8229600" cy="432762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CO MAJÍ SPOLEČNÉHO LOUIS ARMSTRONG A NEIL ARMSTRONG?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33925" y="3501008"/>
            <a:ext cx="1357312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08125" y="4725144"/>
            <a:ext cx="8208912" cy="1237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VŮBEC NIC, SNAD JENOM TO PŘÍJMENÍ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48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JMENUJTE ALESPOŇ JEDNU PÍSEŇ OSVOBOZENÉHO DIVADLA?</a:t>
            </a:r>
          </a:p>
          <a:p>
            <a:pPr eaLnBrk="1" hangingPunct="1"/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2589" y="3274716"/>
            <a:ext cx="1357313" cy="5000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9512" y="4077072"/>
            <a:ext cx="8712968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ŽIVOT JE JEN NÁHODA</a:t>
            </a:r>
          </a:p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DAVID A GOLIÁŠ</a:t>
            </a:r>
          </a:p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MARY, BABIČKA, MARY ATD.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51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8229600" cy="4840288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BYL DŮLEŽITÝ TEXT V JAZZOVÉ HUDBĚ?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51920" y="3314997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23528" y="5013176"/>
            <a:ext cx="8568952" cy="132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ANO, BYL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53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85782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582613" y="1484784"/>
            <a:ext cx="8229600" cy="4293716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S JAKOU VÝRAZNOU UDÁLOSTÍ JE SPOJENO USA (KONEC 19. STOLETÍ)?</a:t>
            </a: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21334" y="3641030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611560" y="5238130"/>
            <a:ext cx="7776863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ZRUŠENÍ OTROKÁŘSTVÍ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355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43110" y="1628800"/>
            <a:ext cx="8229600" cy="4525963"/>
          </a:xfrm>
        </p:spPr>
        <p:txBody>
          <a:bodyPr/>
          <a:lstStyle/>
          <a:p>
            <a:pPr algn="ctr" eaLnBrk="1" hangingPunct="1">
              <a:buFontTx/>
              <a:buNone/>
            </a:pPr>
            <a:endParaRPr lang="cs-CZ" b="1" dirty="0" smtClean="0"/>
          </a:p>
          <a:p>
            <a:pPr algn="ctr" eaLnBrk="1" hangingPunct="1">
              <a:buFontTx/>
              <a:buNone/>
            </a:pP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4019934" y="3246983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04775" y="5013176"/>
            <a:ext cx="8640959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PRACOVNÍ PÍSEŇ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458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386012" y="1484784"/>
            <a:ext cx="66784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CO JE TO WORKSONG?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buFontTx/>
              <a:buNone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9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NA JAKÝ HUDEBNÍ NÁSTROJ UMĚL HRÁT LOUIS ARMBSTRONG?</a:t>
            </a: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960698" y="3538437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12711" y="4478511"/>
            <a:ext cx="8568951" cy="1328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endParaRPr lang="cs-CZ" sz="4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TRUBKA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10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340768"/>
            <a:ext cx="7931224" cy="478539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CO JE TO SYNKOPA?</a:t>
            </a:r>
            <a:endParaRPr lang="cs-CZ" sz="4000" b="1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/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923928" y="2885876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37939" y="4760838"/>
            <a:ext cx="8729289" cy="1557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PŘÍZVUK NA NEPŘÍZVUČNÉ DOBĚ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11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28750"/>
            <a:ext cx="8229600" cy="469741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KDO BYL PREZIDENTEM USA NA KONCI 19. STOLETÍ?</a:t>
            </a:r>
          </a:p>
          <a:p>
            <a:pPr algn="ctr"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17143" y="3429000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01985" y="4797152"/>
            <a:ext cx="8640960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ABRAHAM LINCOLN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12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28750"/>
            <a:ext cx="8229600" cy="469741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JAK SE NAZÝVÁ OSOBNOST SPOJENÁ S OSVOBOZENÝM DIVADLEM, KTERÁ NESE JMÉNO PO ZVÍŘETI MALÉHO VZRŮSTU?</a:t>
            </a:r>
          </a:p>
        </p:txBody>
      </p:sp>
      <p:sp>
        <p:nvSpPr>
          <p:cNvPr id="5" name="Obdélník 4"/>
          <p:cNvSpPr/>
          <p:nvPr/>
        </p:nvSpPr>
        <p:spPr>
          <a:xfrm>
            <a:off x="3851920" y="4293096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195736" y="5202436"/>
            <a:ext cx="6768752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JAROSLAV JEŽEK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13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57313"/>
            <a:ext cx="8229600" cy="4768850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JMENUJTE ALESPOŇ 2 DECHOVÉ NÁSTROJE, KTERÉ SE PROSADILY V JAZZOVÉ HUDBĚ.</a:t>
            </a:r>
            <a:endParaRPr lang="cs-CZ" sz="4000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44119" y="3857054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-73024" y="4941168"/>
            <a:ext cx="9217024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TRUBKA, KLARINET, TROMBON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89613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14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KDE SE LOUIS ARMSTRONG NAUČIL HŘE NA NÁSTROJ?</a:t>
            </a: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29346" y="3789040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51518" y="5164137"/>
            <a:ext cx="8712968" cy="61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POLEPŠOVNA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15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JE JAZZ SOUČÁSTÍ ARTIFICIÁLNÍ NEBO NONARTIFICIÁLNÍ HUDBY?</a:t>
            </a:r>
          </a:p>
          <a:p>
            <a:pPr eaLnBrk="1" hangingPunct="1"/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3597771"/>
            <a:ext cx="1357312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593104" y="4787919"/>
            <a:ext cx="5442895" cy="990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NONARTIFICIÁLNÍ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 eaLnBrk="1" hangingPunct="1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16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8229600" cy="4840288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JMENUJTE ALESPOŇ JEDNU JAZZOVOU PÍSEŇ, KTEROU JSME SI UVÁDĚLI.</a:t>
            </a: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23927" y="3717032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54112" y="4653136"/>
            <a:ext cx="8496944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MACKIE MESSER</a:t>
            </a:r>
          </a:p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KDYŽ SVATÍ POCHODUJÍ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17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28750"/>
            <a:ext cx="8229600" cy="469741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S JAKÝM HUDEBNÍM NÁSTROJEM JE SPOJEN JAROSLAV JEŽEK?</a:t>
            </a:r>
          </a:p>
          <a:p>
            <a:pPr eaLnBrk="1" hangingPunct="1">
              <a:buFontTx/>
              <a:buNone/>
            </a:pPr>
            <a:endParaRPr lang="cs-CZ" sz="4000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03822" y="3497014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1835696" y="4941168"/>
            <a:ext cx="4848919" cy="1194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KLAVÍR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18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CO JE TO IMPROVIZACE?</a:t>
            </a:r>
          </a:p>
          <a:p>
            <a:pPr eaLnBrk="1" hangingPunct="1">
              <a:buFontTx/>
              <a:buNone/>
            </a:pPr>
            <a:endParaRPr lang="cs-CZ" sz="4000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3428999"/>
            <a:ext cx="1357312" cy="5000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23528" y="4581128"/>
            <a:ext cx="8496944" cy="75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HRA NA NÁSTROJ BEZ PŘEDCHOZÍHO CVIČENÍ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19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357313"/>
            <a:ext cx="8229600" cy="4525962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MÁ JAZZOVÁ HUDBA VÝRAZNÝ RYTMUS?</a:t>
            </a: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3356992"/>
            <a:ext cx="1357312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051720" y="4924276"/>
            <a:ext cx="5097197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ANO, MÁ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88372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20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57313"/>
            <a:ext cx="8229600" cy="4768850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KDO INTERPRETUJE JAZZOVOU HUDBU NA POČÁTKU SVÉHO VÝVOJE?</a:t>
            </a: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23928" y="3986431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816645" y="5157192"/>
            <a:ext cx="3571875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ČERNOŠI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21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NAVŠTÍVIL LOUIS ARMSTRONG I PRAHU, NAŠE HLAVNÍ MĚSTO?</a:t>
            </a: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62759" y="3579961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907704" y="5116509"/>
            <a:ext cx="5488929" cy="61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ANO, NAVŠTÍVIL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22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799"/>
            <a:ext cx="8229600" cy="449736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JAK SE JMENOVAL AUTOR RAGTIMŮ?</a:t>
            </a: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93343" y="3304034"/>
            <a:ext cx="1357313" cy="50006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339752" y="5085184"/>
            <a:ext cx="4738266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SCOTT JOPLIN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23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UPLATNIL SE JAZZ I V POCHODOVÉ HUDBĚ?</a:t>
            </a: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93344" y="3374430"/>
            <a:ext cx="1357312" cy="5000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0" y="5013176"/>
            <a:ext cx="8784976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ANO, POCHODOVÝ JAZZ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24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72816"/>
            <a:ext cx="8229600" cy="4309939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HRAJE SE JAZZ I V DNEŠNÍ DOBĚ?</a:t>
            </a:r>
            <a:endParaRPr lang="cs-CZ" sz="4000" b="1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49328" y="3231752"/>
            <a:ext cx="1357312" cy="5000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699792" y="4910138"/>
            <a:ext cx="4464495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ANO, HRAJE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25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799"/>
            <a:ext cx="8229600" cy="449736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KDE NAJDEME MĚSTO NEW ORLEANS?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823878" y="3717032"/>
            <a:ext cx="1357312" cy="5000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267744" y="5013176"/>
            <a:ext cx="4469581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USA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26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775"/>
            <a:ext cx="8229600" cy="4525963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VE KTERÉ POHÁDCE SE OBJEVIL JAN WERICH?</a:t>
            </a:r>
          </a:p>
          <a:p>
            <a:pPr eaLnBrk="1" hangingPunct="1"/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573015"/>
            <a:ext cx="1357312" cy="5000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17601" y="5085184"/>
            <a:ext cx="5328591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SŮL NAD ZLATO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spcBef>
                <a:spcPct val="20000"/>
              </a:spcBef>
              <a:buFontTx/>
              <a:buChar char="•"/>
            </a:pP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27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MŮŽE SE V JAZZOVÉ HUDBĚ OBJEVIT I BICÍ SOUPRAVA?</a:t>
            </a:r>
          </a:p>
          <a:p>
            <a:pPr eaLnBrk="1" hangingPunct="1">
              <a:buFontTx/>
              <a:buNone/>
            </a:pP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64496" y="3424807"/>
            <a:ext cx="1357313" cy="5000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39043" y="5013176"/>
            <a:ext cx="8640959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ANO, ZAJIŠŤUJE RYTMUS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28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CO JE TO BANJO?</a:t>
            </a:r>
          </a:p>
          <a:p>
            <a:pPr eaLnBrk="1" hangingPunct="1"/>
            <a:endParaRPr lang="cs-CZ" sz="4000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23928" y="2780928"/>
            <a:ext cx="1357312" cy="500063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49821" y="4077072"/>
            <a:ext cx="8712967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STRUNNÝ HUDEBNÍ NÁSTROJ, KTERÝ SE STAL DŮLEŽITÝM PRO JAZZOVOU HUDBU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Návod </a:t>
            </a: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Hra je vystavěna na podobných principech jako legendární soutěžní pořád ČT. 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Cílem hry je propojit všechny 3 strany trojúhelníku jednou cestou.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Hra je určená pro dvě družstva.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 kliknutí na tlačítko s číslem se zobrazí otázka. 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 kliknutí na tlačítko „odpověď“ se zobrazí odpověď. 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Tlačítkem vpravo dole se vrátíte zpět k hlavnímu trojúhelníku. 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 návratu zpět se tlačítko automaticky zbarví do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béžova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eaLnBrk="1" hangingPunct="1">
              <a:lnSpc>
                <a:spcPct val="9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Pokud družstvo odpoví správně, zbarví se políčko, je-li odpověď nesprávná, klikne se 2x na dané pole a obrazec je zbarven do červené barvy.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</a:t>
            </a:r>
          </a:p>
        </p:txBody>
      </p:sp>
      <p:sp>
        <p:nvSpPr>
          <p:cNvPr id="5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6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6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6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47107" name="Zástupný symbol pro obsah 2"/>
          <p:cNvSpPr>
            <a:spLocks noGrp="1"/>
          </p:cNvSpPr>
          <p:nvPr>
            <p:ph idx="1"/>
          </p:nvPr>
        </p:nvSpPr>
        <p:spPr>
          <a:xfrm>
            <a:off x="180975" y="1196752"/>
            <a:ext cx="8783513" cy="5184998"/>
          </a:xfrm>
        </p:spPr>
        <p:txBody>
          <a:bodyPr/>
          <a:lstStyle/>
          <a:p>
            <a:pPr marL="609600" indent="-609600"/>
            <a:r>
              <a:rPr lang="cs-CZ" sz="2400" dirty="0"/>
              <a:t>CHARALAMBIDIS, Alexandros a kol. </a:t>
            </a:r>
            <a:r>
              <a:rPr lang="cs-CZ" sz="2400" i="1" dirty="0"/>
              <a:t>Hudební výchova pro 8. ročník základní školy. </a:t>
            </a:r>
            <a:r>
              <a:rPr lang="cs-CZ" sz="2400" dirty="0"/>
              <a:t>2. vyd. Praha: SPN - pedagogické nakladatelství, 2005, 152 s. ISBN 80-7235-298-9. </a:t>
            </a:r>
          </a:p>
          <a:p>
            <a:pPr marL="609600" indent="-609600" eaLnBrk="1" hangingPunct="1">
              <a:buFontTx/>
              <a:buNone/>
            </a:pPr>
            <a:endParaRPr lang="cs-CZ" sz="1400" dirty="0" smtClean="0"/>
          </a:p>
        </p:txBody>
      </p:sp>
      <p:sp>
        <p:nvSpPr>
          <p:cNvPr id="5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5714</TotalTime>
  <Words>684</Words>
  <Application>Microsoft Office PowerPoint</Application>
  <PresentationFormat>Předvádění na obrazovce (4:3)</PresentationFormat>
  <Paragraphs>251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Human</vt:lpstr>
      <vt:lpstr>Prezentace aplikace PowerPoint</vt:lpstr>
      <vt:lpstr> AZ KVÍZ JAZZ</vt:lpstr>
      <vt:lpstr>Prezentace aplikace PowerPoint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Návod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Marta Zajíčková</dc:creator>
  <cp:lastModifiedBy>Lenka</cp:lastModifiedBy>
  <cp:revision>30</cp:revision>
  <dcterms:created xsi:type="dcterms:W3CDTF">2010-08-29T18:44:46Z</dcterms:created>
  <dcterms:modified xsi:type="dcterms:W3CDTF">2013-05-06T11:48:48Z</dcterms:modified>
</cp:coreProperties>
</file>